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8288000" cy="10287000"/>
  <p:notesSz cx="7099300" cy="9385300"/>
  <p:embeddedFontLst>
    <p:embeddedFont>
      <p:font typeface="Lucida Sans" panose="020B0602030504020204" pitchFamily="34" charset="0"/>
      <p:regular r:id="rId21"/>
      <p:bold r:id="rId22"/>
      <p:italic r:id="rId23"/>
      <p:boldItalic r:id="rId24"/>
    </p:embeddedFont>
    <p:embeddedFont>
      <p:font typeface="Tahoma" panose="020B0604030504040204" pitchFamily="34" charset="0"/>
      <p:regular r:id="rId25"/>
      <p:bold r:id="rId26"/>
    </p:embeddedFont>
    <p:embeddedFont>
      <p:font typeface="Trebuchet MS" panose="020B060302020202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iieQxlY1DdxVTY5KLtnckx2FzJ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8C8CF-731E-4DED-A8B3-EAB5990BA703}" v="2" dt="2024-08-14T01:00:17.4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8" d="100"/>
          <a:sy n="58" d="100"/>
        </p:scale>
        <p:origin x="75" y="31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emy Guerra" userId="2c2e59dae9816ee2" providerId="LiveId" clId="{3948C8CF-731E-4DED-A8B3-EAB5990BA703}"/>
    <pc:docChg chg="undo custSel addSld delSld modSld modNotesMaster">
      <pc:chgData name="Jeremy Guerra" userId="2c2e59dae9816ee2" providerId="LiveId" clId="{3948C8CF-731E-4DED-A8B3-EAB5990BA703}" dt="2024-08-14T01:10:41.532" v="158" actId="5793"/>
      <pc:docMkLst>
        <pc:docMk/>
      </pc:docMkLst>
      <pc:sldChg chg="modNotes">
        <pc:chgData name="Jeremy Guerra" userId="2c2e59dae9816ee2" providerId="LiveId" clId="{3948C8CF-731E-4DED-A8B3-EAB5990BA703}" dt="2024-08-14T01:00:17.440" v="49"/>
        <pc:sldMkLst>
          <pc:docMk/>
          <pc:sldMk cId="0" sldId="256"/>
        </pc:sldMkLst>
      </pc:sldChg>
      <pc:sldChg chg="modNotes">
        <pc:chgData name="Jeremy Guerra" userId="2c2e59dae9816ee2" providerId="LiveId" clId="{3948C8CF-731E-4DED-A8B3-EAB5990BA703}" dt="2024-08-14T01:00:17.440" v="49"/>
        <pc:sldMkLst>
          <pc:docMk/>
          <pc:sldMk cId="0" sldId="257"/>
        </pc:sldMkLst>
      </pc:sldChg>
      <pc:sldChg chg="modNotes">
        <pc:chgData name="Jeremy Guerra" userId="2c2e59dae9816ee2" providerId="LiveId" clId="{3948C8CF-731E-4DED-A8B3-EAB5990BA703}" dt="2024-08-14T01:00:17.440" v="49"/>
        <pc:sldMkLst>
          <pc:docMk/>
          <pc:sldMk cId="0" sldId="258"/>
        </pc:sldMkLst>
      </pc:sldChg>
      <pc:sldChg chg="modNotes">
        <pc:chgData name="Jeremy Guerra" userId="2c2e59dae9816ee2" providerId="LiveId" clId="{3948C8CF-731E-4DED-A8B3-EAB5990BA703}" dt="2024-08-14T01:00:17.440" v="49"/>
        <pc:sldMkLst>
          <pc:docMk/>
          <pc:sldMk cId="0" sldId="259"/>
        </pc:sldMkLst>
      </pc:sldChg>
      <pc:sldChg chg="modNotes">
        <pc:chgData name="Jeremy Guerra" userId="2c2e59dae9816ee2" providerId="LiveId" clId="{3948C8CF-731E-4DED-A8B3-EAB5990BA703}" dt="2024-08-14T01:00:17.440" v="49"/>
        <pc:sldMkLst>
          <pc:docMk/>
          <pc:sldMk cId="0" sldId="260"/>
        </pc:sldMkLst>
      </pc:sldChg>
      <pc:sldChg chg="modSp mod modNotes">
        <pc:chgData name="Jeremy Guerra" userId="2c2e59dae9816ee2" providerId="LiveId" clId="{3948C8CF-731E-4DED-A8B3-EAB5990BA703}" dt="2024-08-14T01:07:31.105" v="73" actId="20577"/>
        <pc:sldMkLst>
          <pc:docMk/>
          <pc:sldMk cId="0" sldId="261"/>
        </pc:sldMkLst>
        <pc:spChg chg="mod">
          <ac:chgData name="Jeremy Guerra" userId="2c2e59dae9816ee2" providerId="LiveId" clId="{3948C8CF-731E-4DED-A8B3-EAB5990BA703}" dt="2024-08-14T01:07:31.105" v="73" actId="20577"/>
          <ac:spMkLst>
            <pc:docMk/>
            <pc:sldMk cId="0" sldId="261"/>
            <ac:spMk id="93" creationId="{00000000-0000-0000-0000-000000000000}"/>
          </ac:spMkLst>
        </pc:spChg>
        <pc:picChg chg="mod">
          <ac:chgData name="Jeremy Guerra" userId="2c2e59dae9816ee2" providerId="LiveId" clId="{3948C8CF-731E-4DED-A8B3-EAB5990BA703}" dt="2024-08-14T00:57:30.989" v="47" actId="14100"/>
          <ac:picMkLst>
            <pc:docMk/>
            <pc:sldMk cId="0" sldId="261"/>
            <ac:picMk id="92" creationId="{00000000-0000-0000-0000-000000000000}"/>
          </ac:picMkLst>
        </pc:picChg>
      </pc:sldChg>
      <pc:sldChg chg="modNotes">
        <pc:chgData name="Jeremy Guerra" userId="2c2e59dae9816ee2" providerId="LiveId" clId="{3948C8CF-731E-4DED-A8B3-EAB5990BA703}" dt="2024-08-14T01:00:17.440" v="49"/>
        <pc:sldMkLst>
          <pc:docMk/>
          <pc:sldMk cId="0" sldId="262"/>
        </pc:sldMkLst>
      </pc:sldChg>
      <pc:sldChg chg="modNotes">
        <pc:chgData name="Jeremy Guerra" userId="2c2e59dae9816ee2" providerId="LiveId" clId="{3948C8CF-731E-4DED-A8B3-EAB5990BA703}" dt="2024-08-14T01:00:17.440" v="49"/>
        <pc:sldMkLst>
          <pc:docMk/>
          <pc:sldMk cId="0" sldId="263"/>
        </pc:sldMkLst>
      </pc:sldChg>
      <pc:sldChg chg="modNotes">
        <pc:chgData name="Jeremy Guerra" userId="2c2e59dae9816ee2" providerId="LiveId" clId="{3948C8CF-731E-4DED-A8B3-EAB5990BA703}" dt="2024-08-14T01:00:17.440" v="49"/>
        <pc:sldMkLst>
          <pc:docMk/>
          <pc:sldMk cId="0" sldId="264"/>
        </pc:sldMkLst>
      </pc:sldChg>
      <pc:sldChg chg="modNotes">
        <pc:chgData name="Jeremy Guerra" userId="2c2e59dae9816ee2" providerId="LiveId" clId="{3948C8CF-731E-4DED-A8B3-EAB5990BA703}" dt="2024-08-14T01:00:17.440" v="49"/>
        <pc:sldMkLst>
          <pc:docMk/>
          <pc:sldMk cId="0" sldId="265"/>
        </pc:sldMkLst>
      </pc:sldChg>
      <pc:sldChg chg="modSp mod modNotes">
        <pc:chgData name="Jeremy Guerra" userId="2c2e59dae9816ee2" providerId="LiveId" clId="{3948C8CF-731E-4DED-A8B3-EAB5990BA703}" dt="2024-08-14T01:10:41.532" v="158" actId="5793"/>
        <pc:sldMkLst>
          <pc:docMk/>
          <pc:sldMk cId="0" sldId="266"/>
        </pc:sldMkLst>
        <pc:spChg chg="mod">
          <ac:chgData name="Jeremy Guerra" userId="2c2e59dae9816ee2" providerId="LiveId" clId="{3948C8CF-731E-4DED-A8B3-EAB5990BA703}" dt="2024-08-14T01:10:41.532" v="158" actId="5793"/>
          <ac:spMkLst>
            <pc:docMk/>
            <pc:sldMk cId="0" sldId="266"/>
            <ac:spMk id="138" creationId="{00000000-0000-0000-0000-000000000000}"/>
          </ac:spMkLst>
        </pc:spChg>
      </pc:sldChg>
      <pc:sldChg chg="modNotes">
        <pc:chgData name="Jeremy Guerra" userId="2c2e59dae9816ee2" providerId="LiveId" clId="{3948C8CF-731E-4DED-A8B3-EAB5990BA703}" dt="2024-08-14T01:00:17.440" v="49"/>
        <pc:sldMkLst>
          <pc:docMk/>
          <pc:sldMk cId="0" sldId="267"/>
        </pc:sldMkLst>
      </pc:sldChg>
      <pc:sldChg chg="modNotes">
        <pc:chgData name="Jeremy Guerra" userId="2c2e59dae9816ee2" providerId="LiveId" clId="{3948C8CF-731E-4DED-A8B3-EAB5990BA703}" dt="2024-08-14T01:00:17.440" v="49"/>
        <pc:sldMkLst>
          <pc:docMk/>
          <pc:sldMk cId="0" sldId="268"/>
        </pc:sldMkLst>
      </pc:sldChg>
      <pc:sldChg chg="modNotes">
        <pc:chgData name="Jeremy Guerra" userId="2c2e59dae9816ee2" providerId="LiveId" clId="{3948C8CF-731E-4DED-A8B3-EAB5990BA703}" dt="2024-08-14T01:00:17.440" v="49"/>
        <pc:sldMkLst>
          <pc:docMk/>
          <pc:sldMk cId="0" sldId="269"/>
        </pc:sldMkLst>
      </pc:sldChg>
      <pc:sldChg chg="modNotes">
        <pc:chgData name="Jeremy Guerra" userId="2c2e59dae9816ee2" providerId="LiveId" clId="{3948C8CF-731E-4DED-A8B3-EAB5990BA703}" dt="2024-08-14T01:00:17.440" v="49"/>
        <pc:sldMkLst>
          <pc:docMk/>
          <pc:sldMk cId="0" sldId="270"/>
        </pc:sldMkLst>
      </pc:sldChg>
      <pc:sldChg chg="modNotes">
        <pc:chgData name="Jeremy Guerra" userId="2c2e59dae9816ee2" providerId="LiveId" clId="{3948C8CF-731E-4DED-A8B3-EAB5990BA703}" dt="2024-08-14T01:00:17.440" v="49"/>
        <pc:sldMkLst>
          <pc:docMk/>
          <pc:sldMk cId="0" sldId="271"/>
        </pc:sldMkLst>
      </pc:sldChg>
      <pc:sldChg chg="modNotes">
        <pc:chgData name="Jeremy Guerra" userId="2c2e59dae9816ee2" providerId="LiveId" clId="{3948C8CF-731E-4DED-A8B3-EAB5990BA703}" dt="2024-08-14T01:00:17.440" v="49"/>
        <pc:sldMkLst>
          <pc:docMk/>
          <pc:sldMk cId="0" sldId="272"/>
        </pc:sldMkLst>
      </pc:sldChg>
      <pc:sldChg chg="modNotes">
        <pc:chgData name="Jeremy Guerra" userId="2c2e59dae9816ee2" providerId="LiveId" clId="{3948C8CF-731E-4DED-A8B3-EAB5990BA703}" dt="2024-08-14T01:00:17.440" v="49"/>
        <pc:sldMkLst>
          <pc:docMk/>
          <pc:sldMk cId="0" sldId="273"/>
        </pc:sldMkLst>
      </pc:sldChg>
      <pc:sldChg chg="new del">
        <pc:chgData name="Jeremy Guerra" userId="2c2e59dae9816ee2" providerId="LiveId" clId="{3948C8CF-731E-4DED-A8B3-EAB5990BA703}" dt="2024-08-14T01:09:44.867" v="75" actId="680"/>
        <pc:sldMkLst>
          <pc:docMk/>
          <pc:sldMk cId="468903687" sldId="2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6363" cy="470714"/>
          </a:xfrm>
          <a:prstGeom prst="rect">
            <a:avLst/>
          </a:prstGeom>
          <a:noFill/>
          <a:ln>
            <a:noFill/>
          </a:ln>
        </p:spPr>
        <p:txBody>
          <a:bodyPr spcFirstLastPara="1" wrap="square" lIns="52734" tIns="26360" rIns="52734" bIns="26360" anchor="t" anchorCtr="0">
            <a:noAutofit/>
          </a:bodyPr>
          <a:lstStyle>
            <a:lvl1pPr marR="0" lvl="0" algn="l" rtl="0">
              <a:lnSpc>
                <a:spcPct val="100000"/>
              </a:lnSpc>
              <a:spcBef>
                <a:spcPts val="0"/>
              </a:spcBef>
              <a:spcAft>
                <a:spcPts val="0"/>
              </a:spcAft>
              <a:buClr>
                <a:srgbClr val="000000"/>
              </a:buClr>
              <a:buSzPts val="1400"/>
              <a:buFont typeface="Arial"/>
              <a:buNone/>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1088" y="0"/>
            <a:ext cx="3076363" cy="470714"/>
          </a:xfrm>
          <a:prstGeom prst="rect">
            <a:avLst/>
          </a:prstGeom>
          <a:noFill/>
          <a:ln>
            <a:noFill/>
          </a:ln>
        </p:spPr>
        <p:txBody>
          <a:bodyPr spcFirstLastPara="1" wrap="square" lIns="52734" tIns="26360" rIns="52734" bIns="26360" anchor="t" anchorCtr="0">
            <a:noAutofit/>
          </a:bodyPr>
          <a:lstStyle>
            <a:lvl1pPr marR="0" lvl="0" algn="r" rtl="0">
              <a:lnSpc>
                <a:spcPct val="100000"/>
              </a:lnSpc>
              <a:spcBef>
                <a:spcPts val="0"/>
              </a:spcBef>
              <a:spcAft>
                <a:spcPts val="0"/>
              </a:spcAft>
              <a:buClr>
                <a:srgbClr val="000000"/>
              </a:buClr>
              <a:buSzPts val="1400"/>
              <a:buFont typeface="Arial"/>
              <a:buNone/>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4588"/>
            <a:ext cx="3076363" cy="470713"/>
          </a:xfrm>
          <a:prstGeom prst="rect">
            <a:avLst/>
          </a:prstGeom>
          <a:noFill/>
          <a:ln>
            <a:noFill/>
          </a:ln>
        </p:spPr>
        <p:txBody>
          <a:bodyPr spcFirstLastPara="1" wrap="square" lIns="52734" tIns="26360" rIns="52734" bIns="26360" anchor="b" anchorCtr="0">
            <a:noAutofit/>
          </a:bodyPr>
          <a:lstStyle>
            <a:lvl1pPr marR="0" lvl="0" algn="l" rtl="0">
              <a:lnSpc>
                <a:spcPct val="100000"/>
              </a:lnSpc>
              <a:spcBef>
                <a:spcPts val="0"/>
              </a:spcBef>
              <a:spcAft>
                <a:spcPts val="0"/>
              </a:spcAft>
              <a:buClr>
                <a:srgbClr val="000000"/>
              </a:buClr>
              <a:buSzPts val="1400"/>
              <a:buFont typeface="Arial"/>
              <a:buNone/>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1088" y="8914588"/>
            <a:ext cx="3076363" cy="470713"/>
          </a:xfrm>
          <a:prstGeom prst="rect">
            <a:avLst/>
          </a:prstGeom>
          <a:noFill/>
          <a:ln>
            <a:noFill/>
          </a:ln>
        </p:spPr>
        <p:txBody>
          <a:bodyPr spcFirstLastPara="1" wrap="square" lIns="52734" tIns="26360" rIns="52734" bIns="26360" anchor="b" anchorCtr="0">
            <a:noAutofit/>
          </a:bodyPr>
          <a:lstStyle/>
          <a:p>
            <a:pPr algn="r">
              <a:buSzPts val="1200"/>
            </a:pPr>
            <a:fld id="{00000000-1234-1234-1234-123412341234}" type="slidenum">
              <a:rPr lang="en-US" sz="700" smtClean="0"/>
              <a:pPr algn="r">
                <a:buSzPts val="1200"/>
              </a:pPr>
              <a:t>‹#›</a:t>
            </a:fld>
            <a:endParaRPr lang="en-US" sz="700"/>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 name="Google Shape;49;p1: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r>
              <a:rPr lang="en-US" dirty="0"/>
              <a:t>Car line</a:t>
            </a:r>
            <a:endParaRPr dirty="0"/>
          </a:p>
        </p:txBody>
      </p:sp>
      <p:sp>
        <p:nvSpPr>
          <p:cNvPr id="50" name="Google Shape;50;p1:notes"/>
          <p:cNvSpPr txBox="1">
            <a:spLocks noGrp="1"/>
          </p:cNvSpPr>
          <p:nvPr>
            <p:ph type="sldNum" idx="12"/>
          </p:nvPr>
        </p:nvSpPr>
        <p:spPr>
          <a:xfrm>
            <a:off x="4021088" y="8914588"/>
            <a:ext cx="3076363" cy="470713"/>
          </a:xfrm>
          <a:prstGeom prst="rect">
            <a:avLst/>
          </a:prstGeom>
          <a:noFill/>
          <a:ln>
            <a:noFill/>
          </a:ln>
        </p:spPr>
        <p:txBody>
          <a:bodyPr spcFirstLastPara="1" wrap="square" lIns="52734" tIns="26360" rIns="52734" bIns="26360" anchor="b" anchorCtr="0">
            <a:noAutofit/>
          </a:bodyPr>
          <a:lstStyle/>
          <a:p>
            <a:pPr algn="r">
              <a:buSzPts val="1400"/>
            </a:pPr>
            <a:fld id="{00000000-1234-1234-1234-123412341234}" type="slidenum">
              <a:rPr lang="en-US"/>
              <a:pPr algn="r">
                <a:buSzPts val="1400"/>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0: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18" name="Google Shape;118;p10: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35" name="Google Shape;135;p11: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2: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12: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r>
              <a:rPr lang="en-US"/>
              <a:t>Gala is Saturday, Feb. 11</a:t>
            </a:r>
            <a:endParaRPr/>
          </a:p>
          <a:p>
            <a:pPr marL="0" indent="0"/>
            <a:endParaRPr/>
          </a:p>
          <a:p>
            <a:pPr marL="0" indent="0"/>
            <a:r>
              <a:rPr lang="en-US"/>
              <a:t>Great chance to mingle with families and raise money to support our school. </a:t>
            </a:r>
            <a:endParaRPr/>
          </a:p>
          <a:p>
            <a:pPr marL="0" indent="0"/>
            <a:endParaRPr/>
          </a:p>
          <a:p>
            <a:pPr marL="0" indent="0"/>
            <a:r>
              <a:rPr lang="en-US"/>
              <a:t>Look for mnore details and opportunities to volunteer</a:t>
            </a:r>
            <a:endParaRPr/>
          </a:p>
          <a:p>
            <a:pPr marL="0" indent="0"/>
            <a:endParaRPr/>
          </a:p>
          <a:p>
            <a:pPr marL="0" indent="0"/>
            <a:endParaRPr/>
          </a:p>
        </p:txBody>
      </p:sp>
      <p:sp>
        <p:nvSpPr>
          <p:cNvPr id="142" name="Google Shape;142;p12:notes"/>
          <p:cNvSpPr txBox="1">
            <a:spLocks noGrp="1"/>
          </p:cNvSpPr>
          <p:nvPr>
            <p:ph type="sldNum" idx="12"/>
          </p:nvPr>
        </p:nvSpPr>
        <p:spPr>
          <a:xfrm>
            <a:off x="4021088" y="8914588"/>
            <a:ext cx="3076363" cy="470713"/>
          </a:xfrm>
          <a:prstGeom prst="rect">
            <a:avLst/>
          </a:prstGeom>
          <a:noFill/>
          <a:ln>
            <a:noFill/>
          </a:ln>
        </p:spPr>
        <p:txBody>
          <a:bodyPr spcFirstLastPara="1" wrap="square" lIns="52734" tIns="26360" rIns="52734" bIns="26360" anchor="b" anchorCtr="0">
            <a:noAutofit/>
          </a:bodyPr>
          <a:lstStyle/>
          <a:p>
            <a:pPr algn="r">
              <a:buSzPts val="1400"/>
            </a:pPr>
            <a:fld id="{00000000-1234-1234-1234-123412341234}" type="slidenum">
              <a:rPr lang="en-US"/>
              <a:pPr algn="r">
                <a:buSzPts val="1400"/>
              </a:p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50" name="Google Shape;150;p13: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4: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57" name="Google Shape;157;p14: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64" name="Google Shape;164;p15: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72" name="Google Shape;172;p16: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7: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80" name="Google Shape;180;p17: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88" name="Google Shape;188;p18: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dirty="0"/>
          </a:p>
        </p:txBody>
      </p:sp>
      <p:sp>
        <p:nvSpPr>
          <p:cNvPr id="56" name="Google Shape;56;p2: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63" name="Google Shape;63;p3: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4: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4: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r>
              <a:rPr lang="en-US" dirty="0"/>
              <a:t>Teachers, teacher aides/assistant and staff members are not required to meet financial or service requirements. If they are a floater, they are required to meet their financial requirements and serve ½ of their service requirements so 10 for a 2 parent household and 5 for single parent household. </a:t>
            </a:r>
            <a:endParaRPr dirty="0"/>
          </a:p>
          <a:p>
            <a:pPr marL="0" indent="0"/>
            <a:endParaRPr dirty="0"/>
          </a:p>
          <a:p>
            <a:pPr marL="0" indent="0"/>
            <a:endParaRPr dirty="0"/>
          </a:p>
        </p:txBody>
      </p:sp>
      <p:sp>
        <p:nvSpPr>
          <p:cNvPr id="70" name="Google Shape;70;p4:notes"/>
          <p:cNvSpPr txBox="1">
            <a:spLocks noGrp="1"/>
          </p:cNvSpPr>
          <p:nvPr>
            <p:ph type="sldNum" idx="12"/>
          </p:nvPr>
        </p:nvSpPr>
        <p:spPr>
          <a:xfrm>
            <a:off x="4021088" y="8914588"/>
            <a:ext cx="3076363" cy="470713"/>
          </a:xfrm>
          <a:prstGeom prst="rect">
            <a:avLst/>
          </a:prstGeom>
          <a:noFill/>
          <a:ln>
            <a:noFill/>
          </a:ln>
        </p:spPr>
        <p:txBody>
          <a:bodyPr spcFirstLastPara="1" wrap="square" lIns="52734" tIns="26360" rIns="52734" bIns="26360" anchor="b" anchorCtr="0">
            <a:noAutofit/>
          </a:bodyPr>
          <a:lstStyle/>
          <a:p>
            <a:pPr algn="r">
              <a:buSzPts val="1400"/>
            </a:pPr>
            <a:fld id="{00000000-1234-1234-1234-123412341234}" type="slidenum">
              <a:rPr lang="en-US"/>
              <a:pPr algn="r">
                <a:buSzPts val="1400"/>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5: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u="sng" dirty="0"/>
          </a:p>
          <a:p>
            <a:pPr marL="0" indent="0"/>
            <a:r>
              <a:rPr lang="en-US" dirty="0"/>
              <a:t>Prizes for spelling bee </a:t>
            </a:r>
            <a:endParaRPr dirty="0"/>
          </a:p>
          <a:p>
            <a:pPr marL="0" indent="0"/>
            <a:endParaRPr dirty="0"/>
          </a:p>
          <a:p>
            <a:pPr marL="0" indent="0"/>
            <a:r>
              <a:rPr lang="en-US" dirty="0"/>
              <a:t>Start up costs for Pot O Gold, Gala, etc. </a:t>
            </a:r>
            <a:endParaRPr dirty="0"/>
          </a:p>
          <a:p>
            <a:pPr marL="0" indent="0"/>
            <a:endParaRPr dirty="0"/>
          </a:p>
          <a:p>
            <a:pPr marL="0" indent="0"/>
            <a:r>
              <a:rPr lang="en-US" dirty="0"/>
              <a:t>Donuts with Dad/Mornings with Mom, Grandparents Day, Teacher Appreciation Week</a:t>
            </a:r>
            <a:endParaRPr dirty="0"/>
          </a:p>
          <a:p>
            <a:pPr marL="0" indent="0"/>
            <a:endParaRPr dirty="0"/>
          </a:p>
          <a:p>
            <a:pPr marL="0" indent="0"/>
            <a:r>
              <a:rPr lang="en-US" dirty="0" err="1"/>
              <a:t>FamJam</a:t>
            </a:r>
            <a:endParaRPr dirty="0"/>
          </a:p>
          <a:p>
            <a:pPr marL="0" indent="0"/>
            <a:r>
              <a:rPr lang="en-US" dirty="0"/>
              <a:t>Mother/Son - Father/Daughter Dance</a:t>
            </a:r>
            <a:endParaRPr dirty="0"/>
          </a:p>
          <a:p>
            <a:pPr marL="0" indent="0"/>
            <a:endParaRPr dirty="0"/>
          </a:p>
        </p:txBody>
      </p:sp>
      <p:sp>
        <p:nvSpPr>
          <p:cNvPr id="77" name="Google Shape;77;p5:notes"/>
          <p:cNvSpPr txBox="1">
            <a:spLocks noGrp="1"/>
          </p:cNvSpPr>
          <p:nvPr>
            <p:ph type="sldNum" idx="12"/>
          </p:nvPr>
        </p:nvSpPr>
        <p:spPr>
          <a:xfrm>
            <a:off x="4021088" y="8914588"/>
            <a:ext cx="3076363" cy="470713"/>
          </a:xfrm>
          <a:prstGeom prst="rect">
            <a:avLst/>
          </a:prstGeom>
          <a:noFill/>
          <a:ln>
            <a:noFill/>
          </a:ln>
        </p:spPr>
        <p:txBody>
          <a:bodyPr spcFirstLastPara="1" wrap="square" lIns="52734" tIns="26360" rIns="52734" bIns="26360" anchor="b" anchorCtr="0">
            <a:noAutofit/>
          </a:bodyPr>
          <a:lstStyle/>
          <a:p>
            <a:pPr algn="r">
              <a:buSzPts val="1400"/>
            </a:pPr>
            <a:fld id="{00000000-1234-1234-1234-123412341234}" type="slidenum">
              <a:rPr lang="en-US"/>
              <a:pPr algn="r">
                <a:buSzPts val="1400"/>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r>
              <a:rPr lang="en-US"/>
              <a:t>Studio 3:16</a:t>
            </a:r>
            <a:endParaRPr/>
          </a:p>
          <a:p>
            <a:pPr marL="0" indent="0"/>
            <a:r>
              <a:rPr lang="en-US"/>
              <a:t>Matt Willhem </a:t>
            </a:r>
            <a:endParaRPr/>
          </a:p>
          <a:p>
            <a:pPr marL="0" indent="0"/>
            <a:endParaRPr/>
          </a:p>
        </p:txBody>
      </p:sp>
      <p:sp>
        <p:nvSpPr>
          <p:cNvPr id="85" name="Google Shape;85;p6:notes"/>
          <p:cNvSpPr txBox="1">
            <a:spLocks noGrp="1"/>
          </p:cNvSpPr>
          <p:nvPr>
            <p:ph type="sldNum" idx="12"/>
          </p:nvPr>
        </p:nvSpPr>
        <p:spPr>
          <a:xfrm>
            <a:off x="4021088" y="8914588"/>
            <a:ext cx="3076363" cy="470713"/>
          </a:xfrm>
          <a:prstGeom prst="rect">
            <a:avLst/>
          </a:prstGeom>
          <a:noFill/>
          <a:ln>
            <a:noFill/>
          </a:ln>
        </p:spPr>
        <p:txBody>
          <a:bodyPr spcFirstLastPara="1" wrap="square" lIns="52734" tIns="26360" rIns="52734" bIns="26360" anchor="b" anchorCtr="0">
            <a:noAutofit/>
          </a:bodyPr>
          <a:lstStyle/>
          <a:p>
            <a:pPr algn="r">
              <a:buSzPts val="1400"/>
            </a:pPr>
            <a:fld id="{00000000-1234-1234-1234-123412341234}" type="slidenum">
              <a:rPr lang="en-US"/>
              <a:pPr algn="r">
                <a:buSzPts val="1400"/>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7: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263713" marR="2930" indent="-168483">
              <a:lnSpc>
                <a:spcPct val="116300"/>
              </a:lnSpc>
              <a:buClr>
                <a:schemeClr val="dk1"/>
              </a:buClr>
              <a:buSzPts val="1000"/>
              <a:buFont typeface="Tahoma"/>
              <a:buChar char="●"/>
            </a:pPr>
            <a:r>
              <a:rPr lang="en-US" sz="600">
                <a:latin typeface="Tahoma"/>
                <a:ea typeface="Tahoma"/>
                <a:cs typeface="Tahoma"/>
                <a:sym typeface="Tahoma"/>
              </a:rPr>
              <a:t>Auction item donation: 50% of the cost of donated item (with proof of cost) Sponsorship package purchase: 50%</a:t>
            </a:r>
            <a:endParaRPr sz="600">
              <a:latin typeface="Tahoma"/>
              <a:ea typeface="Tahoma"/>
              <a:cs typeface="Tahoma"/>
              <a:sym typeface="Tahoma"/>
            </a:endParaRPr>
          </a:p>
          <a:p>
            <a:pPr marL="263713" marR="4275813" indent="-168483">
              <a:lnSpc>
                <a:spcPct val="116300"/>
              </a:lnSpc>
              <a:buClr>
                <a:schemeClr val="dk1"/>
              </a:buClr>
              <a:buSzPts val="1000"/>
              <a:buFont typeface="Tahoma"/>
              <a:buChar char="●"/>
            </a:pPr>
            <a:r>
              <a:rPr lang="en-US" sz="600">
                <a:latin typeface="Tahoma"/>
                <a:ea typeface="Tahoma"/>
                <a:cs typeface="Tahoma"/>
                <a:sym typeface="Tahoma"/>
              </a:rPr>
              <a:t>Donation (excluding auction items): 50% Bidding on an auction item: 0%</a:t>
            </a:r>
            <a:endParaRPr sz="600">
              <a:latin typeface="Tahoma"/>
              <a:ea typeface="Tahoma"/>
              <a:cs typeface="Tahoma"/>
              <a:sym typeface="Tahoma"/>
            </a:endParaRPr>
          </a:p>
          <a:p>
            <a:pPr marL="0" indent="0"/>
            <a:endParaRPr sz="100"/>
          </a:p>
        </p:txBody>
      </p:sp>
      <p:sp>
        <p:nvSpPr>
          <p:cNvPr id="96" name="Google Shape;96;p7: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8: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03" name="Google Shape;103;p8: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9:notes"/>
          <p:cNvSpPr txBox="1">
            <a:spLocks noGrp="1"/>
          </p:cNvSpPr>
          <p:nvPr>
            <p:ph type="body" idx="1"/>
          </p:nvPr>
        </p:nvSpPr>
        <p:spPr>
          <a:xfrm>
            <a:off x="709930" y="4517400"/>
            <a:ext cx="5679440" cy="3694737"/>
          </a:xfrm>
          <a:prstGeom prst="rect">
            <a:avLst/>
          </a:prstGeom>
          <a:noFill/>
          <a:ln>
            <a:noFill/>
          </a:ln>
        </p:spPr>
        <p:txBody>
          <a:bodyPr spcFirstLastPara="1" wrap="square" lIns="52734" tIns="26360" rIns="52734" bIns="26360" anchor="t" anchorCtr="0">
            <a:noAutofit/>
          </a:bodyPr>
          <a:lstStyle/>
          <a:p>
            <a:pPr marL="0" indent="0"/>
            <a:endParaRPr/>
          </a:p>
        </p:txBody>
      </p:sp>
      <p:sp>
        <p:nvSpPr>
          <p:cNvPr id="109" name="Google Shape;109;p9:notes"/>
          <p:cNvSpPr>
            <a:spLocks noGrp="1" noRot="1" noChangeAspect="1"/>
          </p:cNvSpPr>
          <p:nvPr>
            <p:ph type="sldImg" idx="2"/>
          </p:nvPr>
        </p:nvSpPr>
        <p:spPr>
          <a:xfrm>
            <a:off x="735013" y="1173163"/>
            <a:ext cx="5630862"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ank" type="obj">
  <p:cSld name="OBJECT">
    <p:bg>
      <p:bgPr>
        <a:solidFill>
          <a:schemeClr val="lt1"/>
        </a:solidFill>
        <a:effectLst/>
      </p:bgPr>
    </p:bg>
    <p:spTree>
      <p:nvGrpSpPr>
        <p:cNvPr id="1" name="Shape 16"/>
        <p:cNvGrpSpPr/>
        <p:nvPr/>
      </p:nvGrpSpPr>
      <p:grpSpPr>
        <a:xfrm>
          <a:off x="0" y="0"/>
          <a:ext cx="0" cy="0"/>
          <a:chOff x="0" y="0"/>
          <a:chExt cx="0" cy="0"/>
        </a:xfrm>
      </p:grpSpPr>
      <p:sp>
        <p:nvSpPr>
          <p:cNvPr id="17" name="Google Shape;17;p20"/>
          <p:cNvSpPr/>
          <p:nvPr/>
        </p:nvSpPr>
        <p:spPr>
          <a:xfrm>
            <a:off x="0" y="0"/>
            <a:ext cx="18288000" cy="9258300"/>
          </a:xfrm>
          <a:custGeom>
            <a:avLst/>
            <a:gdLst/>
            <a:ahLst/>
            <a:cxnLst/>
            <a:rect l="l" t="t" r="r" b="b"/>
            <a:pathLst>
              <a:path w="18288000" h="9258300" extrusionOk="0">
                <a:moveTo>
                  <a:pt x="0" y="9258299"/>
                </a:moveTo>
                <a:lnTo>
                  <a:pt x="18287998" y="9258299"/>
                </a:lnTo>
                <a:lnTo>
                  <a:pt x="18287998" y="0"/>
                </a:lnTo>
                <a:lnTo>
                  <a:pt x="0" y="0"/>
                </a:lnTo>
                <a:lnTo>
                  <a:pt x="0" y="9258299"/>
                </a:lnTo>
                <a:close/>
              </a:path>
            </a:pathLst>
          </a:custGeom>
          <a:solidFill>
            <a:srgbClr val="126F5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8" name="Google Shape;18;p20"/>
          <p:cNvSpPr/>
          <p:nvPr/>
        </p:nvSpPr>
        <p:spPr>
          <a:xfrm>
            <a:off x="0" y="9258300"/>
            <a:ext cx="18288000" cy="1028700"/>
          </a:xfrm>
          <a:custGeom>
            <a:avLst/>
            <a:gdLst/>
            <a:ahLst/>
            <a:cxnLst/>
            <a:rect l="l" t="t" r="r" b="b"/>
            <a:pathLst>
              <a:path w="18288000" h="1028700" extrusionOk="0">
                <a:moveTo>
                  <a:pt x="18287998" y="1028699"/>
                </a:moveTo>
                <a:lnTo>
                  <a:pt x="0" y="1028699"/>
                </a:lnTo>
                <a:lnTo>
                  <a:pt x="0" y="0"/>
                </a:lnTo>
                <a:lnTo>
                  <a:pt x="18287998" y="0"/>
                </a:lnTo>
                <a:lnTo>
                  <a:pt x="18287998" y="1028699"/>
                </a:lnTo>
                <a:close/>
              </a:path>
            </a:pathLst>
          </a:custGeom>
          <a:solidFill>
            <a:srgbClr val="589A8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pic>
        <p:nvPicPr>
          <p:cNvPr id="19" name="Google Shape;19;p20"/>
          <p:cNvPicPr preferRelativeResize="0"/>
          <p:nvPr/>
        </p:nvPicPr>
        <p:blipFill rotWithShape="1">
          <a:blip r:embed="rId2">
            <a:alphaModFix/>
          </a:blip>
          <a:srcRect/>
          <a:stretch/>
        </p:blipFill>
        <p:spPr>
          <a:xfrm>
            <a:off x="5987361" y="499348"/>
            <a:ext cx="6800849" cy="6800849"/>
          </a:xfrm>
          <a:prstGeom prst="rect">
            <a:avLst/>
          </a:prstGeom>
          <a:noFill/>
          <a:ln>
            <a:noFill/>
          </a:ln>
        </p:spPr>
      </p:pic>
      <p:sp>
        <p:nvSpPr>
          <p:cNvPr id="20" name="Google Shape;20;p20"/>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0"/>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0"/>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3918459" y="433461"/>
            <a:ext cx="10335260" cy="12446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8000" b="1" i="0">
                <a:solidFill>
                  <a:srgbClr val="FDFDFD"/>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1"/>
          <p:cNvSpPr txBox="1">
            <a:spLocks noGrp="1"/>
          </p:cNvSpPr>
          <p:nvPr>
            <p:ph type="body" idx="1"/>
          </p:nvPr>
        </p:nvSpPr>
        <p:spPr>
          <a:xfrm>
            <a:off x="451950" y="2062871"/>
            <a:ext cx="15754350" cy="3121025"/>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sz="3500" b="0" i="0">
                <a:solidFill>
                  <a:srgbClr val="FDFDFD"/>
                </a:solidFill>
                <a:latin typeface="Lucida Sans"/>
                <a:ea typeface="Lucida Sans"/>
                <a:cs typeface="Lucida Sans"/>
                <a:sym typeface="Lucida Sans"/>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26" name="Google Shape;26;p21"/>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1"/>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3918459" y="433461"/>
            <a:ext cx="10335260" cy="12446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8000" b="1" i="0">
                <a:solidFill>
                  <a:srgbClr val="FDFDFD"/>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948385" y="3613019"/>
            <a:ext cx="6496684" cy="5145405"/>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sz="3600" b="0" i="0">
                <a:solidFill>
                  <a:srgbClr val="FDFDFD"/>
                </a:solidFill>
                <a:latin typeface="Lucida Sans"/>
                <a:ea typeface="Lucida Sans"/>
                <a:cs typeface="Lucida Sans"/>
                <a:sym typeface="Lucida Sans"/>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32" name="Google Shape;32;p22"/>
          <p:cNvSpPr txBox="1">
            <a:spLocks noGrp="1"/>
          </p:cNvSpPr>
          <p:nvPr>
            <p:ph type="body" idx="2"/>
          </p:nvPr>
        </p:nvSpPr>
        <p:spPr>
          <a:xfrm>
            <a:off x="9418320" y="2366010"/>
            <a:ext cx="7955280" cy="6789420"/>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2"/>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2"/>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6"/>
        <p:cNvGrpSpPr/>
        <p:nvPr/>
      </p:nvGrpSpPr>
      <p:grpSpPr>
        <a:xfrm>
          <a:off x="0" y="0"/>
          <a:ext cx="0" cy="0"/>
          <a:chOff x="0" y="0"/>
          <a:chExt cx="0" cy="0"/>
        </a:xfrm>
      </p:grpSpPr>
      <p:sp>
        <p:nvSpPr>
          <p:cNvPr id="37" name="Google Shape;37;p23"/>
          <p:cNvSpPr txBox="1">
            <a:spLocks noGrp="1"/>
          </p:cNvSpPr>
          <p:nvPr>
            <p:ph type="ctrTitle"/>
          </p:nvPr>
        </p:nvSpPr>
        <p:spPr>
          <a:xfrm>
            <a:off x="3652026" y="592852"/>
            <a:ext cx="10983947" cy="12446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8000" b="1" i="0">
                <a:solidFill>
                  <a:srgbClr val="FDFDFD"/>
                </a:solidFill>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3"/>
          <p:cNvSpPr txBox="1">
            <a:spLocks noGrp="1"/>
          </p:cNvSpPr>
          <p:nvPr>
            <p:ph type="subTitle" idx="1"/>
          </p:nvPr>
        </p:nvSpPr>
        <p:spPr>
          <a:xfrm>
            <a:off x="2743200" y="5760720"/>
            <a:ext cx="12801600" cy="257175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3"/>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3"/>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2"/>
        <p:cNvGrpSpPr/>
        <p:nvPr/>
      </p:nvGrpSpPr>
      <p:grpSpPr>
        <a:xfrm>
          <a:off x="0" y="0"/>
          <a:ext cx="0" cy="0"/>
          <a:chOff x="0" y="0"/>
          <a:chExt cx="0" cy="0"/>
        </a:xfrm>
      </p:grpSpPr>
      <p:sp>
        <p:nvSpPr>
          <p:cNvPr id="43" name="Google Shape;43;p24"/>
          <p:cNvSpPr txBox="1">
            <a:spLocks noGrp="1"/>
          </p:cNvSpPr>
          <p:nvPr>
            <p:ph type="title"/>
          </p:nvPr>
        </p:nvSpPr>
        <p:spPr>
          <a:xfrm>
            <a:off x="3918459" y="433461"/>
            <a:ext cx="10335260" cy="12446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8000" b="1" i="0">
                <a:solidFill>
                  <a:srgbClr val="FDFDFD"/>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4"/>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4"/>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p:nvPr/>
        </p:nvSpPr>
        <p:spPr>
          <a:xfrm>
            <a:off x="0" y="1"/>
            <a:ext cx="18288000" cy="10287000"/>
          </a:xfrm>
          <a:custGeom>
            <a:avLst/>
            <a:gdLst/>
            <a:ahLst/>
            <a:cxnLst/>
            <a:rect l="l" t="t" r="r" b="b"/>
            <a:pathLst>
              <a:path w="18288000" h="10287000" extrusionOk="0">
                <a:moveTo>
                  <a:pt x="18287998" y="10286999"/>
                </a:moveTo>
                <a:lnTo>
                  <a:pt x="0" y="10286999"/>
                </a:lnTo>
                <a:lnTo>
                  <a:pt x="0" y="0"/>
                </a:lnTo>
                <a:lnTo>
                  <a:pt x="18287998" y="0"/>
                </a:lnTo>
                <a:lnTo>
                  <a:pt x="18287998" y="10286999"/>
                </a:lnTo>
                <a:close/>
              </a:path>
            </a:pathLst>
          </a:custGeom>
          <a:solidFill>
            <a:srgbClr val="126F5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1" name="Google Shape;11;p19"/>
          <p:cNvSpPr txBox="1">
            <a:spLocks noGrp="1"/>
          </p:cNvSpPr>
          <p:nvPr>
            <p:ph type="title"/>
          </p:nvPr>
        </p:nvSpPr>
        <p:spPr>
          <a:xfrm>
            <a:off x="3918459" y="433461"/>
            <a:ext cx="10335260" cy="1244600"/>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8000" b="1" i="0" u="none" strike="noStrike" cap="none">
                <a:solidFill>
                  <a:srgbClr val="FDFDFD"/>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9"/>
          <p:cNvSpPr txBox="1">
            <a:spLocks noGrp="1"/>
          </p:cNvSpPr>
          <p:nvPr>
            <p:ph type="body" idx="1"/>
          </p:nvPr>
        </p:nvSpPr>
        <p:spPr>
          <a:xfrm>
            <a:off x="451950" y="2062871"/>
            <a:ext cx="15754350" cy="3121025"/>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1400"/>
              <a:buFont typeface="Arial"/>
              <a:buNone/>
              <a:defRPr sz="3500" b="0" i="0" u="none" strike="noStrike" cap="none">
                <a:solidFill>
                  <a:srgbClr val="FDFDFD"/>
                </a:solidFill>
                <a:latin typeface="Lucida Sans"/>
                <a:ea typeface="Lucida Sans"/>
                <a:cs typeface="Lucida Sans"/>
                <a:sym typeface="Lucida Sans"/>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marR="0" lvl="0" algn="ctr"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4" name="Google Shape;14;p19"/>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5" name="Google Shape;15;p19"/>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4.jpg"/><Relationship Id="rId7" Type="http://schemas.openxmlformats.org/officeDocument/2006/relationships/image" Target="../media/image7.jpg"/><Relationship Id="rId12"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jpg"/><Relationship Id="rId11" Type="http://schemas.openxmlformats.org/officeDocument/2006/relationships/image" Target="../media/image11.jpg"/><Relationship Id="rId5" Type="http://schemas.openxmlformats.org/officeDocument/2006/relationships/image" Target="../media/image2.png"/><Relationship Id="rId10" Type="http://schemas.openxmlformats.org/officeDocument/2006/relationships/image" Target="../media/image10.jpg"/><Relationship Id="rId4" Type="http://schemas.openxmlformats.org/officeDocument/2006/relationships/image" Target="../media/image5.jpg"/><Relationship Id="rId9" Type="http://schemas.openxmlformats.org/officeDocument/2006/relationships/image" Target="../media/image9.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tlawrencecatholicschool.org/par"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mailto:PCAccounts@stlawrence.org" TargetMode="External"/><Relationship Id="rId5" Type="http://schemas.openxmlformats.org/officeDocument/2006/relationships/hyperlink" Target="mailto:stlpoints@gmail.com" TargetMode="External"/><Relationship Id="rId4" Type="http://schemas.openxmlformats.org/officeDocument/2006/relationships/hyperlink" Target="mailto:contact@stlawrence.or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x2vol.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tlpoints@gmai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tlawrencecatholicschool.org/parents-clu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txBox="1"/>
          <p:nvPr/>
        </p:nvSpPr>
        <p:spPr>
          <a:xfrm>
            <a:off x="8418209" y="9297109"/>
            <a:ext cx="2146800" cy="859500"/>
          </a:xfrm>
          <a:prstGeom prst="rect">
            <a:avLst/>
          </a:prstGeom>
          <a:noFill/>
          <a:ln>
            <a:noFill/>
          </a:ln>
        </p:spPr>
        <p:txBody>
          <a:bodyPr spcFirstLastPara="1" wrap="square" lIns="0" tIns="66025" rIns="0" bIns="0" anchor="t" anchorCtr="0">
            <a:spAutoFit/>
          </a:bodyPr>
          <a:lstStyle/>
          <a:p>
            <a:pPr marL="0" marR="6985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FFFFFF"/>
                </a:solidFill>
                <a:latin typeface="Trebuchet MS"/>
                <a:ea typeface="Trebuchet MS"/>
                <a:cs typeface="Trebuchet MS"/>
                <a:sym typeface="Trebuchet MS"/>
              </a:rPr>
              <a:t>2024-2025</a:t>
            </a:r>
            <a:endParaRPr sz="2400" b="0" i="0" u="none" strike="noStrike" cap="none" dirty="0">
              <a:solidFill>
                <a:srgbClr val="000000"/>
              </a:solidFill>
              <a:latin typeface="Trebuchet MS"/>
              <a:ea typeface="Trebuchet MS"/>
              <a:cs typeface="Trebuchet MS"/>
              <a:sym typeface="Trebuchet MS"/>
            </a:endParaRPr>
          </a:p>
          <a:p>
            <a:pPr marL="0" marR="0" lvl="0" indent="0" algn="ctr" rtl="0">
              <a:lnSpc>
                <a:spcPct val="100000"/>
              </a:lnSpc>
              <a:spcBef>
                <a:spcPts val="420"/>
              </a:spcBef>
              <a:spcAft>
                <a:spcPts val="0"/>
              </a:spcAft>
              <a:buClr>
                <a:srgbClr val="000000"/>
              </a:buClr>
              <a:buSzPts val="2400"/>
              <a:buFont typeface="Arial"/>
              <a:buNone/>
            </a:pPr>
            <a:r>
              <a:rPr lang="en-US" sz="2400" b="0" i="0" u="none" strike="noStrike" cap="none" dirty="0">
                <a:solidFill>
                  <a:srgbClr val="FFFFFF"/>
                </a:solidFill>
                <a:latin typeface="Trebuchet MS"/>
                <a:ea typeface="Trebuchet MS"/>
                <a:cs typeface="Trebuchet MS"/>
                <a:sym typeface="Trebuchet MS"/>
              </a:rPr>
              <a:t>SCHOOL YEAR</a:t>
            </a:r>
            <a:endParaRPr sz="2400" b="0" i="0" u="none" strike="noStrike" cap="none" dirty="0">
              <a:solidFill>
                <a:srgbClr val="000000"/>
              </a:solidFill>
              <a:latin typeface="Trebuchet MS"/>
              <a:ea typeface="Trebuchet MS"/>
              <a:cs typeface="Trebuchet MS"/>
              <a:sym typeface="Trebuchet MS"/>
            </a:endParaRPr>
          </a:p>
        </p:txBody>
      </p:sp>
      <p:sp>
        <p:nvSpPr>
          <p:cNvPr id="53" name="Google Shape;53;p1"/>
          <p:cNvSpPr txBox="1"/>
          <p:nvPr/>
        </p:nvSpPr>
        <p:spPr>
          <a:xfrm>
            <a:off x="6971734" y="7270849"/>
            <a:ext cx="4827900" cy="8133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0000"/>
              </a:buClr>
              <a:buSzPts val="5200"/>
              <a:buFont typeface="Arial"/>
              <a:buNone/>
            </a:pPr>
            <a:r>
              <a:rPr lang="en-US" sz="5200" b="0" i="0" u="none" strike="noStrike" cap="none">
                <a:solidFill>
                  <a:srgbClr val="FFFFFF"/>
                </a:solidFill>
                <a:latin typeface="Lucida Sans"/>
                <a:ea typeface="Lucida Sans"/>
                <a:cs typeface="Lucida Sans"/>
                <a:sym typeface="Lucida Sans"/>
              </a:rPr>
              <a:t>PARENTS CLUB</a:t>
            </a:r>
            <a:endParaRPr sz="5200" b="0" i="0" u="none" strike="noStrike" cap="none">
              <a:solidFill>
                <a:srgbClr val="000000"/>
              </a:solidFill>
              <a:latin typeface="Lucida Sans"/>
              <a:ea typeface="Lucida Sans"/>
              <a:cs typeface="Lucida Sans"/>
              <a:sym typeface="Lucida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Google Shape;120;p10"/>
          <p:cNvPicPr preferRelativeResize="0"/>
          <p:nvPr/>
        </p:nvPicPr>
        <p:blipFill rotWithShape="1">
          <a:blip r:embed="rId3">
            <a:alphaModFix/>
          </a:blip>
          <a:srcRect/>
          <a:stretch/>
        </p:blipFill>
        <p:spPr>
          <a:xfrm>
            <a:off x="6480952" y="4837149"/>
            <a:ext cx="2943224" cy="1847849"/>
          </a:xfrm>
          <a:prstGeom prst="rect">
            <a:avLst/>
          </a:prstGeom>
          <a:noFill/>
          <a:ln>
            <a:noFill/>
          </a:ln>
        </p:spPr>
      </p:pic>
      <p:pic>
        <p:nvPicPr>
          <p:cNvPr id="121" name="Google Shape;121;p10"/>
          <p:cNvPicPr preferRelativeResize="0"/>
          <p:nvPr/>
        </p:nvPicPr>
        <p:blipFill rotWithShape="1">
          <a:blip r:embed="rId4">
            <a:alphaModFix/>
          </a:blip>
          <a:srcRect/>
          <a:stretch/>
        </p:blipFill>
        <p:spPr>
          <a:xfrm>
            <a:off x="9953611" y="4743319"/>
            <a:ext cx="1819274" cy="2038349"/>
          </a:xfrm>
          <a:prstGeom prst="rect">
            <a:avLst/>
          </a:prstGeom>
          <a:noFill/>
          <a:ln>
            <a:noFill/>
          </a:ln>
        </p:spPr>
      </p:pic>
      <p:pic>
        <p:nvPicPr>
          <p:cNvPr id="122" name="Google Shape;122;p10"/>
          <p:cNvPicPr preferRelativeResize="0"/>
          <p:nvPr/>
        </p:nvPicPr>
        <p:blipFill rotWithShape="1">
          <a:blip r:embed="rId5">
            <a:alphaModFix/>
          </a:blip>
          <a:srcRect/>
          <a:stretch/>
        </p:blipFill>
        <p:spPr>
          <a:xfrm>
            <a:off x="1153509" y="3732895"/>
            <a:ext cx="161925" cy="161924"/>
          </a:xfrm>
          <a:prstGeom prst="rect">
            <a:avLst/>
          </a:prstGeom>
          <a:noFill/>
          <a:ln>
            <a:noFill/>
          </a:ln>
        </p:spPr>
      </p:pic>
      <p:pic>
        <p:nvPicPr>
          <p:cNvPr id="123" name="Google Shape;123;p10"/>
          <p:cNvPicPr preferRelativeResize="0"/>
          <p:nvPr/>
        </p:nvPicPr>
        <p:blipFill rotWithShape="1">
          <a:blip r:embed="rId5">
            <a:alphaModFix/>
          </a:blip>
          <a:srcRect/>
          <a:stretch/>
        </p:blipFill>
        <p:spPr>
          <a:xfrm>
            <a:off x="1153509" y="4371070"/>
            <a:ext cx="161925" cy="161924"/>
          </a:xfrm>
          <a:prstGeom prst="rect">
            <a:avLst/>
          </a:prstGeom>
          <a:noFill/>
          <a:ln>
            <a:noFill/>
          </a:ln>
        </p:spPr>
      </p:pic>
      <p:pic>
        <p:nvPicPr>
          <p:cNvPr id="124" name="Google Shape;124;p10"/>
          <p:cNvPicPr preferRelativeResize="0"/>
          <p:nvPr/>
        </p:nvPicPr>
        <p:blipFill rotWithShape="1">
          <a:blip r:embed="rId5">
            <a:alphaModFix/>
          </a:blip>
          <a:srcRect/>
          <a:stretch/>
        </p:blipFill>
        <p:spPr>
          <a:xfrm>
            <a:off x="1153509" y="6923769"/>
            <a:ext cx="161925" cy="161924"/>
          </a:xfrm>
          <a:prstGeom prst="rect">
            <a:avLst/>
          </a:prstGeom>
          <a:noFill/>
          <a:ln>
            <a:noFill/>
          </a:ln>
        </p:spPr>
      </p:pic>
      <p:sp>
        <p:nvSpPr>
          <p:cNvPr id="125" name="Google Shape;125;p10"/>
          <p:cNvSpPr txBox="1"/>
          <p:nvPr/>
        </p:nvSpPr>
        <p:spPr>
          <a:xfrm>
            <a:off x="750285" y="2773906"/>
            <a:ext cx="15325800" cy="4492500"/>
          </a:xfrm>
          <a:prstGeom prst="rect">
            <a:avLst/>
          </a:prstGeom>
          <a:noFill/>
          <a:ln>
            <a:noFill/>
          </a:ln>
        </p:spPr>
        <p:txBody>
          <a:bodyPr spcFirstLastPara="1" wrap="square" lIns="0" tIns="12050" rIns="0" bIns="0" anchor="t" anchorCtr="0">
            <a:spAutoFit/>
          </a:bodyPr>
          <a:lstStyle/>
          <a:p>
            <a:pPr marL="793750" marR="9698990" lvl="0" indent="-781685" algn="l" rtl="0">
              <a:lnSpc>
                <a:spcPct val="1163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Approved Spirit Shirts are: Pink STL Strong shirts</a:t>
            </a:r>
            <a:endParaRPr sz="3600" b="0" i="0" u="none" strike="noStrike" cap="none" dirty="0">
              <a:solidFill>
                <a:srgbClr val="000000"/>
              </a:solidFill>
              <a:latin typeface="Tahoma"/>
              <a:ea typeface="Tahoma"/>
              <a:cs typeface="Tahoma"/>
              <a:sym typeface="Tahoma"/>
            </a:endParaRPr>
          </a:p>
          <a:p>
            <a:pPr marL="793750" marR="5080" lvl="0" indent="0" algn="l" rtl="0">
              <a:lnSpc>
                <a:spcPct val="1163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Shirts sold through Educational Outfitters (dark gray </a:t>
            </a:r>
            <a:r>
              <a:rPr lang="en-US" sz="3600" b="0" i="0" u="none" strike="noStrike" cap="none" dirty="0" err="1">
                <a:solidFill>
                  <a:srgbClr val="FDFDFD"/>
                </a:solidFill>
                <a:latin typeface="Tahoma"/>
                <a:ea typeface="Tahoma"/>
                <a:cs typeface="Tahoma"/>
                <a:sym typeface="Tahoma"/>
              </a:rPr>
              <a:t>dri</a:t>
            </a:r>
            <a:r>
              <a:rPr lang="en-US" sz="3600" b="0" i="0" u="none" strike="noStrike" cap="none" dirty="0">
                <a:solidFill>
                  <a:srgbClr val="FDFDFD"/>
                </a:solidFill>
                <a:latin typeface="Tahoma"/>
                <a:ea typeface="Tahoma"/>
                <a:cs typeface="Tahoma"/>
                <a:sym typeface="Tahoma"/>
              </a:rPr>
              <a:t>-fit with logo OR STL Celtics t-shirt)</a:t>
            </a:r>
            <a:endParaRPr sz="3600" b="0" i="0" u="none" strike="noStrike" cap="none" dirty="0">
              <a:solidFill>
                <a:srgbClr val="000000"/>
              </a:solidFill>
              <a:latin typeface="Tahoma"/>
              <a:ea typeface="Tahoma"/>
              <a:cs typeface="Tahoma"/>
              <a:sym typeface="Tahoma"/>
            </a:endParaRPr>
          </a:p>
          <a:p>
            <a:pPr marL="0" marR="0" lvl="0" indent="0" algn="l" rtl="0">
              <a:lnSpc>
                <a:spcPct val="100000"/>
              </a:lnSpc>
              <a:spcBef>
                <a:spcPts val="0"/>
              </a:spcBef>
              <a:spcAft>
                <a:spcPts val="0"/>
              </a:spcAft>
              <a:buClr>
                <a:srgbClr val="000000"/>
              </a:buClr>
              <a:buSzPts val="4900"/>
              <a:buFont typeface="Arial"/>
              <a:buNone/>
            </a:pPr>
            <a:endParaRPr sz="4900" b="0" i="0" u="none" strike="noStrike" cap="none" dirty="0">
              <a:solidFill>
                <a:srgbClr val="000000"/>
              </a:solidFill>
              <a:latin typeface="Tahoma"/>
              <a:ea typeface="Tahoma"/>
              <a:cs typeface="Tahoma"/>
              <a:sym typeface="Tahoma"/>
            </a:endParaRPr>
          </a:p>
          <a:p>
            <a:pPr marL="0" marR="0" lvl="0" indent="0" algn="l" rtl="0">
              <a:lnSpc>
                <a:spcPct val="100000"/>
              </a:lnSpc>
              <a:spcBef>
                <a:spcPts val="15"/>
              </a:spcBef>
              <a:spcAft>
                <a:spcPts val="0"/>
              </a:spcAft>
              <a:buClr>
                <a:srgbClr val="000000"/>
              </a:buClr>
              <a:buSzPts val="4000"/>
              <a:buFont typeface="Arial"/>
              <a:buNone/>
            </a:pPr>
            <a:endParaRPr sz="4000" b="0" i="0" u="none" strike="noStrike" cap="none" dirty="0">
              <a:solidFill>
                <a:srgbClr val="000000"/>
              </a:solidFill>
              <a:latin typeface="Tahoma"/>
              <a:ea typeface="Tahoma"/>
              <a:cs typeface="Tahoma"/>
              <a:sym typeface="Tahoma"/>
            </a:endParaRPr>
          </a:p>
          <a:p>
            <a:pPr marL="793750" marR="0" lvl="0" indent="0" algn="l" rtl="0">
              <a:lnSpc>
                <a:spcPct val="1000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Any of the 6 approved shirts through 1st Place Spirit Wear</a:t>
            </a:r>
            <a:endParaRPr sz="3600" b="0" i="0" u="none" strike="noStrike" cap="none" dirty="0">
              <a:solidFill>
                <a:srgbClr val="000000"/>
              </a:solidFill>
              <a:latin typeface="Tahoma"/>
              <a:ea typeface="Tahoma"/>
              <a:cs typeface="Tahoma"/>
              <a:sym typeface="Tahoma"/>
            </a:endParaRPr>
          </a:p>
        </p:txBody>
      </p:sp>
      <p:pic>
        <p:nvPicPr>
          <p:cNvPr id="126" name="Google Shape;126;p10"/>
          <p:cNvPicPr preferRelativeResize="0"/>
          <p:nvPr/>
        </p:nvPicPr>
        <p:blipFill rotWithShape="1">
          <a:blip r:embed="rId6">
            <a:alphaModFix/>
          </a:blip>
          <a:srcRect/>
          <a:stretch/>
        </p:blipFill>
        <p:spPr>
          <a:xfrm>
            <a:off x="1622384" y="7530169"/>
            <a:ext cx="1924049" cy="2314574"/>
          </a:xfrm>
          <a:prstGeom prst="rect">
            <a:avLst/>
          </a:prstGeom>
          <a:noFill/>
          <a:ln>
            <a:noFill/>
          </a:ln>
        </p:spPr>
      </p:pic>
      <p:pic>
        <p:nvPicPr>
          <p:cNvPr id="127" name="Google Shape;127;p10"/>
          <p:cNvPicPr preferRelativeResize="0"/>
          <p:nvPr/>
        </p:nvPicPr>
        <p:blipFill rotWithShape="1">
          <a:blip r:embed="rId7">
            <a:alphaModFix/>
          </a:blip>
          <a:srcRect/>
          <a:stretch/>
        </p:blipFill>
        <p:spPr>
          <a:xfrm>
            <a:off x="3796284" y="7537219"/>
            <a:ext cx="1866899" cy="2314574"/>
          </a:xfrm>
          <a:prstGeom prst="rect">
            <a:avLst/>
          </a:prstGeom>
          <a:noFill/>
          <a:ln>
            <a:noFill/>
          </a:ln>
        </p:spPr>
      </p:pic>
      <p:pic>
        <p:nvPicPr>
          <p:cNvPr id="128" name="Google Shape;128;p10"/>
          <p:cNvPicPr preferRelativeResize="0"/>
          <p:nvPr/>
        </p:nvPicPr>
        <p:blipFill rotWithShape="1">
          <a:blip r:embed="rId8">
            <a:alphaModFix/>
          </a:blip>
          <a:srcRect/>
          <a:stretch/>
        </p:blipFill>
        <p:spPr>
          <a:xfrm>
            <a:off x="6004205" y="7530169"/>
            <a:ext cx="1828799" cy="2324099"/>
          </a:xfrm>
          <a:prstGeom prst="rect">
            <a:avLst/>
          </a:prstGeom>
          <a:noFill/>
          <a:ln>
            <a:noFill/>
          </a:ln>
        </p:spPr>
      </p:pic>
      <p:pic>
        <p:nvPicPr>
          <p:cNvPr id="129" name="Google Shape;129;p10"/>
          <p:cNvPicPr preferRelativeResize="0"/>
          <p:nvPr/>
        </p:nvPicPr>
        <p:blipFill rotWithShape="1">
          <a:blip r:embed="rId9">
            <a:alphaModFix/>
          </a:blip>
          <a:srcRect/>
          <a:stretch/>
        </p:blipFill>
        <p:spPr>
          <a:xfrm>
            <a:off x="8080135" y="7537219"/>
            <a:ext cx="1847849" cy="2343149"/>
          </a:xfrm>
          <a:prstGeom prst="rect">
            <a:avLst/>
          </a:prstGeom>
          <a:noFill/>
          <a:ln>
            <a:noFill/>
          </a:ln>
        </p:spPr>
      </p:pic>
      <p:pic>
        <p:nvPicPr>
          <p:cNvPr id="130" name="Google Shape;130;p10"/>
          <p:cNvPicPr preferRelativeResize="0"/>
          <p:nvPr/>
        </p:nvPicPr>
        <p:blipFill rotWithShape="1">
          <a:blip r:embed="rId10">
            <a:alphaModFix/>
          </a:blip>
          <a:srcRect/>
          <a:stretch/>
        </p:blipFill>
        <p:spPr>
          <a:xfrm>
            <a:off x="10172462" y="7537219"/>
            <a:ext cx="1847849" cy="2352674"/>
          </a:xfrm>
          <a:prstGeom prst="rect">
            <a:avLst/>
          </a:prstGeom>
          <a:noFill/>
          <a:ln>
            <a:noFill/>
          </a:ln>
        </p:spPr>
      </p:pic>
      <p:pic>
        <p:nvPicPr>
          <p:cNvPr id="131" name="Google Shape;131;p10"/>
          <p:cNvPicPr preferRelativeResize="0"/>
          <p:nvPr/>
        </p:nvPicPr>
        <p:blipFill rotWithShape="1">
          <a:blip r:embed="rId11">
            <a:alphaModFix/>
          </a:blip>
          <a:srcRect/>
          <a:stretch/>
        </p:blipFill>
        <p:spPr>
          <a:xfrm>
            <a:off x="12367156" y="7537219"/>
            <a:ext cx="1971674" cy="2428874"/>
          </a:xfrm>
          <a:prstGeom prst="rect">
            <a:avLst/>
          </a:prstGeom>
          <a:noFill/>
          <a:ln>
            <a:noFill/>
          </a:ln>
        </p:spPr>
      </p:pic>
      <p:sp>
        <p:nvSpPr>
          <p:cNvPr id="132" name="Google Shape;132;p10"/>
          <p:cNvSpPr txBox="1">
            <a:spLocks noGrp="1"/>
          </p:cNvSpPr>
          <p:nvPr>
            <p:ph type="title"/>
          </p:nvPr>
        </p:nvSpPr>
        <p:spPr>
          <a:xfrm>
            <a:off x="3918459" y="433461"/>
            <a:ext cx="10335260" cy="1244600"/>
          </a:xfrm>
          <a:prstGeom prst="rect">
            <a:avLst/>
          </a:prstGeom>
          <a:noFill/>
          <a:ln>
            <a:noFill/>
          </a:ln>
        </p:spPr>
        <p:txBody>
          <a:bodyPr spcFirstLastPara="1" wrap="square" lIns="0" tIns="12700" rIns="0" bIns="0" anchor="t" anchorCtr="0">
            <a:spAutoFit/>
          </a:bodyPr>
          <a:lstStyle/>
          <a:p>
            <a:pPr marL="701040" lvl="0" indent="0" algn="l" rtl="0">
              <a:lnSpc>
                <a:spcPct val="100000"/>
              </a:lnSpc>
              <a:spcBef>
                <a:spcPts val="0"/>
              </a:spcBef>
              <a:spcAft>
                <a:spcPts val="0"/>
              </a:spcAft>
              <a:buSzPts val="1400"/>
              <a:buNone/>
            </a:pPr>
            <a:r>
              <a:rPr lang="en-US" dirty="0">
                <a:latin typeface="Tahoma"/>
                <a:ea typeface="Tahoma"/>
                <a:cs typeface="Tahoma"/>
                <a:sym typeface="Tahoma"/>
              </a:rPr>
              <a:t>Celtic Pride Days</a:t>
            </a:r>
            <a:endParaRPr dirty="0"/>
          </a:p>
        </p:txBody>
      </p:sp>
      <p:pic>
        <p:nvPicPr>
          <p:cNvPr id="5" name="Picture 4" descr="A person wearing a green shirt&#10;&#10;Description automatically generated">
            <a:extLst>
              <a:ext uri="{FF2B5EF4-FFF2-40B4-BE49-F238E27FC236}">
                <a16:creationId xmlns:a16="http://schemas.microsoft.com/office/drawing/2014/main" id="{D9C6A7CE-D7FB-B268-8060-A7C52C4F9EEB}"/>
              </a:ext>
            </a:extLst>
          </p:cNvPr>
          <p:cNvPicPr>
            <a:picLocks noChangeAspect="1"/>
          </p:cNvPicPr>
          <p:nvPr/>
        </p:nvPicPr>
        <p:blipFill>
          <a:blip r:embed="rId12"/>
          <a:stretch>
            <a:fillRect/>
          </a:stretch>
        </p:blipFill>
        <p:spPr>
          <a:xfrm>
            <a:off x="15020464" y="4902224"/>
            <a:ext cx="2640678" cy="24960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1"/>
          <p:cNvSpPr txBox="1">
            <a:spLocks noGrp="1"/>
          </p:cNvSpPr>
          <p:nvPr>
            <p:ph type="title"/>
          </p:nvPr>
        </p:nvSpPr>
        <p:spPr>
          <a:xfrm>
            <a:off x="4368961" y="223701"/>
            <a:ext cx="8796600" cy="1244100"/>
          </a:xfrm>
          <a:prstGeom prst="rect">
            <a:avLst/>
          </a:prstGeom>
          <a:noFill/>
          <a:ln>
            <a:noFill/>
          </a:ln>
        </p:spPr>
        <p:txBody>
          <a:bodyPr spcFirstLastPara="1" wrap="square" lIns="0" tIns="12700" rIns="0" bIns="0" anchor="t" anchorCtr="0">
            <a:spAutoFit/>
          </a:bodyPr>
          <a:lstStyle/>
          <a:p>
            <a:pPr marL="35560" marR="5080" lvl="0" indent="-23494" algn="l" rtl="0">
              <a:lnSpc>
                <a:spcPct val="116399"/>
              </a:lnSpc>
              <a:spcBef>
                <a:spcPts val="0"/>
              </a:spcBef>
              <a:spcAft>
                <a:spcPts val="0"/>
              </a:spcAft>
              <a:buSzPts val="1400"/>
              <a:buNone/>
            </a:pPr>
            <a:r>
              <a:rPr lang="en-US"/>
              <a:t>Upcoming Events:</a:t>
            </a:r>
            <a:endParaRPr/>
          </a:p>
        </p:txBody>
      </p:sp>
      <p:sp>
        <p:nvSpPr>
          <p:cNvPr id="138" name="Google Shape;138;p11"/>
          <p:cNvSpPr txBox="1"/>
          <p:nvPr/>
        </p:nvSpPr>
        <p:spPr>
          <a:xfrm>
            <a:off x="470775" y="1828800"/>
            <a:ext cx="17346600" cy="8039400"/>
          </a:xfrm>
          <a:prstGeom prst="rect">
            <a:avLst/>
          </a:prstGeom>
          <a:noFill/>
          <a:ln>
            <a:noFill/>
          </a:ln>
        </p:spPr>
        <p:txBody>
          <a:bodyPr spcFirstLastPara="1" wrap="square" lIns="91425" tIns="91425" rIns="91425" bIns="91425" anchor="t" anchorCtr="0">
            <a:noAutofit/>
          </a:bodyPr>
          <a:lstStyle/>
          <a:p>
            <a:pPr marL="457200" marR="0" lvl="0" indent="-457200" algn="just" rtl="0">
              <a:lnSpc>
                <a:spcPct val="100000"/>
              </a:lnSpc>
              <a:spcBef>
                <a:spcPts val="0"/>
              </a:spcBef>
              <a:spcAft>
                <a:spcPts val="0"/>
              </a:spcAft>
              <a:buClr>
                <a:schemeClr val="lt1"/>
              </a:buClr>
              <a:buSzPts val="3700"/>
              <a:buFont typeface="Tahoma"/>
              <a:buChar char="●"/>
            </a:pPr>
            <a:r>
              <a:rPr lang="en-US" sz="3700" b="0" i="0" u="none" strike="noStrike" cap="none" dirty="0">
                <a:solidFill>
                  <a:schemeClr val="lt1"/>
                </a:solidFill>
                <a:latin typeface="Tahoma"/>
                <a:ea typeface="Tahoma"/>
                <a:cs typeface="Tahoma"/>
                <a:sym typeface="Tahoma"/>
              </a:rPr>
              <a:t>August 21</a:t>
            </a:r>
            <a:r>
              <a:rPr lang="en-US" sz="3700" b="0" i="0" u="none" strike="noStrike" cap="none" baseline="30000" dirty="0">
                <a:solidFill>
                  <a:schemeClr val="lt1"/>
                </a:solidFill>
                <a:latin typeface="Tahoma"/>
                <a:ea typeface="Tahoma"/>
                <a:cs typeface="Tahoma"/>
                <a:sym typeface="Tahoma"/>
              </a:rPr>
              <a:t>st</a:t>
            </a:r>
            <a:r>
              <a:rPr lang="en-US" sz="3700" b="0" i="0" u="none" strike="noStrike" cap="none" dirty="0">
                <a:solidFill>
                  <a:schemeClr val="lt1"/>
                </a:solidFill>
                <a:latin typeface="Tahoma"/>
                <a:ea typeface="Tahoma"/>
                <a:cs typeface="Tahoma"/>
                <a:sym typeface="Tahoma"/>
              </a:rPr>
              <a:t> - New Student Bell Ringing–Ceremony will be before 8:30am All School Mass. (EC will have their bell ringing by EC playground)</a:t>
            </a:r>
            <a:endParaRPr sz="3700" b="0" i="0" u="none" strike="noStrike" cap="none" dirty="0">
              <a:solidFill>
                <a:schemeClr val="lt1"/>
              </a:solidFill>
              <a:latin typeface="Tahoma"/>
              <a:ea typeface="Tahoma"/>
              <a:cs typeface="Tahoma"/>
              <a:sym typeface="Tahoma"/>
            </a:endParaRPr>
          </a:p>
          <a:p>
            <a:pPr marL="457200" marR="0" lvl="0" indent="0" algn="just" rtl="0">
              <a:lnSpc>
                <a:spcPct val="100000"/>
              </a:lnSpc>
              <a:spcBef>
                <a:spcPts val="0"/>
              </a:spcBef>
              <a:spcAft>
                <a:spcPts val="0"/>
              </a:spcAft>
              <a:buClr>
                <a:srgbClr val="000000"/>
              </a:buClr>
              <a:buSzPts val="3700"/>
              <a:buFont typeface="Arial"/>
              <a:buNone/>
            </a:pPr>
            <a:endParaRPr sz="3700" b="0" i="0" u="none" strike="noStrike" cap="none" dirty="0">
              <a:solidFill>
                <a:schemeClr val="lt1"/>
              </a:solidFill>
              <a:latin typeface="Tahoma"/>
              <a:ea typeface="Tahoma"/>
              <a:cs typeface="Tahoma"/>
              <a:sym typeface="Tahoma"/>
            </a:endParaRPr>
          </a:p>
          <a:p>
            <a:pPr marL="457200" marR="0" lvl="0" indent="-457200" algn="just" rtl="0">
              <a:lnSpc>
                <a:spcPct val="100000"/>
              </a:lnSpc>
              <a:spcBef>
                <a:spcPts val="0"/>
              </a:spcBef>
              <a:spcAft>
                <a:spcPts val="0"/>
              </a:spcAft>
              <a:buClr>
                <a:schemeClr val="lt1"/>
              </a:buClr>
              <a:buSzPts val="3700"/>
              <a:buFont typeface="Tahoma"/>
              <a:buChar char="●"/>
            </a:pPr>
            <a:r>
              <a:rPr lang="en-US" sz="3700" b="0" i="0" u="none" strike="noStrike" cap="none" dirty="0">
                <a:solidFill>
                  <a:schemeClr val="lt1"/>
                </a:solidFill>
                <a:latin typeface="Tahoma"/>
                <a:ea typeface="Tahoma"/>
                <a:cs typeface="Tahoma"/>
                <a:sym typeface="Tahoma"/>
              </a:rPr>
              <a:t>September 12</a:t>
            </a:r>
            <a:r>
              <a:rPr lang="en-US" sz="3700" b="0" i="0" u="none" strike="noStrike" cap="none" baseline="30000" dirty="0">
                <a:solidFill>
                  <a:schemeClr val="lt1"/>
                </a:solidFill>
                <a:latin typeface="Tahoma"/>
                <a:ea typeface="Tahoma"/>
                <a:cs typeface="Tahoma"/>
                <a:sym typeface="Tahoma"/>
              </a:rPr>
              <a:t>th</a:t>
            </a:r>
            <a:r>
              <a:rPr lang="en-US" sz="3700" b="0" i="0" u="none" strike="noStrike" cap="none" dirty="0">
                <a:solidFill>
                  <a:schemeClr val="lt1"/>
                </a:solidFill>
                <a:latin typeface="Tahoma"/>
                <a:ea typeface="Tahoma"/>
                <a:cs typeface="Tahoma"/>
                <a:sym typeface="Tahoma"/>
              </a:rPr>
              <a:t> - 1st Parents Club meeting: 8:15am in Higgins Hall.  Virtual Zoom option will be available again this year.</a:t>
            </a:r>
            <a:endParaRPr sz="3700" b="0" i="0" u="none" strike="noStrike" cap="none" dirty="0">
              <a:solidFill>
                <a:schemeClr val="lt1"/>
              </a:solidFill>
              <a:latin typeface="Tahoma"/>
              <a:ea typeface="Tahoma"/>
              <a:cs typeface="Tahoma"/>
              <a:sym typeface="Tahoma"/>
            </a:endParaRPr>
          </a:p>
          <a:p>
            <a:pPr marL="0" marR="0" lvl="0" indent="0" algn="just" rtl="0">
              <a:lnSpc>
                <a:spcPct val="100000"/>
              </a:lnSpc>
              <a:spcBef>
                <a:spcPts val="0"/>
              </a:spcBef>
              <a:spcAft>
                <a:spcPts val="0"/>
              </a:spcAft>
              <a:buClr>
                <a:srgbClr val="000000"/>
              </a:buClr>
              <a:buSzPts val="3700"/>
              <a:buFont typeface="Arial"/>
              <a:buNone/>
            </a:pPr>
            <a:endParaRPr sz="3700" b="0" i="0" u="none" strike="noStrike" cap="none" dirty="0">
              <a:solidFill>
                <a:schemeClr val="lt1"/>
              </a:solidFill>
              <a:latin typeface="Tahoma"/>
              <a:ea typeface="Tahoma"/>
              <a:cs typeface="Tahoma"/>
              <a:sym typeface="Tahoma"/>
            </a:endParaRPr>
          </a:p>
          <a:p>
            <a:pPr marL="457200" marR="0" lvl="0" indent="-457200" algn="just" rtl="0">
              <a:lnSpc>
                <a:spcPct val="100000"/>
              </a:lnSpc>
              <a:spcBef>
                <a:spcPts val="0"/>
              </a:spcBef>
              <a:spcAft>
                <a:spcPts val="0"/>
              </a:spcAft>
              <a:buClr>
                <a:schemeClr val="lt1"/>
              </a:buClr>
              <a:buSzPts val="3700"/>
              <a:buFont typeface="Tahoma"/>
              <a:buChar char="●"/>
            </a:pPr>
            <a:r>
              <a:rPr lang="en-US" sz="3700" b="0" i="0" u="none" strike="noStrike" cap="none" dirty="0">
                <a:solidFill>
                  <a:schemeClr val="lt1"/>
                </a:solidFill>
                <a:latin typeface="Tahoma"/>
                <a:ea typeface="Tahoma"/>
                <a:cs typeface="Tahoma"/>
                <a:sym typeface="Tahoma"/>
              </a:rPr>
              <a:t>Donuts with Dad week: week of </a:t>
            </a:r>
            <a:r>
              <a:rPr lang="en-US" sz="3700" b="0" i="0" u="none" strike="noStrike" cap="none">
                <a:solidFill>
                  <a:schemeClr val="lt1"/>
                </a:solidFill>
                <a:latin typeface="Tahoma"/>
                <a:ea typeface="Tahoma"/>
                <a:cs typeface="Tahoma"/>
                <a:sym typeface="Tahoma"/>
              </a:rPr>
              <a:t>September 16</a:t>
            </a:r>
            <a:r>
              <a:rPr lang="en-US" sz="3700" b="0" i="0" u="none" strike="noStrike" cap="none" baseline="30000">
                <a:solidFill>
                  <a:schemeClr val="lt1"/>
                </a:solidFill>
                <a:latin typeface="Tahoma"/>
                <a:ea typeface="Tahoma"/>
                <a:cs typeface="Tahoma"/>
                <a:sym typeface="Tahoma"/>
              </a:rPr>
              <a:t>th</a:t>
            </a:r>
            <a:r>
              <a:rPr lang="en-US" sz="3700" b="0" i="0" u="none" strike="noStrike" cap="none">
                <a:solidFill>
                  <a:schemeClr val="lt1"/>
                </a:solidFill>
                <a:latin typeface="Tahoma"/>
                <a:ea typeface="Tahoma"/>
                <a:cs typeface="Tahoma"/>
                <a:sym typeface="Tahoma"/>
              </a:rPr>
              <a:t> </a:t>
            </a:r>
            <a:endParaRPr sz="3700" b="0" i="0" u="none" strike="noStrike" cap="none" dirty="0">
              <a:solidFill>
                <a:schemeClr val="lt1"/>
              </a:solidFill>
              <a:latin typeface="Tahoma"/>
              <a:ea typeface="Tahoma"/>
              <a:cs typeface="Tahoma"/>
              <a:sym typeface="Tahoma"/>
            </a:endParaRPr>
          </a:p>
          <a:p>
            <a:pPr marL="914400" marR="0" lvl="1" indent="-463550" algn="just" rtl="0">
              <a:lnSpc>
                <a:spcPct val="100000"/>
              </a:lnSpc>
              <a:spcBef>
                <a:spcPts val="0"/>
              </a:spcBef>
              <a:spcAft>
                <a:spcPts val="0"/>
              </a:spcAft>
              <a:buClr>
                <a:schemeClr val="lt1"/>
              </a:buClr>
              <a:buSzPts val="3700"/>
              <a:buFont typeface="Tahoma"/>
              <a:buChar char="○"/>
            </a:pPr>
            <a:r>
              <a:rPr lang="en-US" sz="3700" b="0" i="0" u="none" strike="noStrike" cap="none" dirty="0">
                <a:solidFill>
                  <a:schemeClr val="lt1"/>
                </a:solidFill>
                <a:latin typeface="Tahoma"/>
                <a:ea typeface="Tahoma"/>
                <a:cs typeface="Tahoma"/>
                <a:sym typeface="Tahoma"/>
              </a:rPr>
              <a:t>Monday, September 16</a:t>
            </a:r>
            <a:r>
              <a:rPr lang="en-US" sz="3700" b="0" i="0" u="none" strike="noStrike" cap="none" baseline="30000" dirty="0">
                <a:solidFill>
                  <a:schemeClr val="lt1"/>
                </a:solidFill>
                <a:latin typeface="Tahoma"/>
                <a:ea typeface="Tahoma"/>
                <a:cs typeface="Tahoma"/>
                <a:sym typeface="Tahoma"/>
              </a:rPr>
              <a:t>th</a:t>
            </a:r>
            <a:r>
              <a:rPr lang="en-US" sz="3700" b="0" i="0" u="none" strike="noStrike" cap="none" dirty="0">
                <a:solidFill>
                  <a:schemeClr val="lt1"/>
                </a:solidFill>
                <a:latin typeface="Tahoma"/>
                <a:ea typeface="Tahoma"/>
                <a:cs typeface="Tahoma"/>
                <a:sym typeface="Tahoma"/>
              </a:rPr>
              <a:t> - Last names A-</a:t>
            </a:r>
            <a:r>
              <a:rPr lang="en-US" sz="3700" dirty="0">
                <a:solidFill>
                  <a:schemeClr val="lt1"/>
                </a:solidFill>
                <a:latin typeface="Tahoma"/>
                <a:ea typeface="Tahoma"/>
                <a:cs typeface="Tahoma"/>
                <a:sym typeface="Tahoma"/>
              </a:rPr>
              <a:t>L</a:t>
            </a:r>
            <a:endParaRPr sz="3700" b="0" i="0" u="none" strike="noStrike" cap="none" dirty="0">
              <a:solidFill>
                <a:schemeClr val="lt1"/>
              </a:solidFill>
              <a:latin typeface="Tahoma"/>
              <a:ea typeface="Tahoma"/>
              <a:cs typeface="Tahoma"/>
              <a:sym typeface="Tahoma"/>
            </a:endParaRPr>
          </a:p>
          <a:p>
            <a:pPr marL="914400" marR="0" lvl="1" indent="-463550" algn="just" rtl="0">
              <a:lnSpc>
                <a:spcPct val="100000"/>
              </a:lnSpc>
              <a:spcBef>
                <a:spcPts val="0"/>
              </a:spcBef>
              <a:spcAft>
                <a:spcPts val="0"/>
              </a:spcAft>
              <a:buClr>
                <a:schemeClr val="lt1"/>
              </a:buClr>
              <a:buSzPts val="3700"/>
              <a:buFont typeface="Tahoma"/>
              <a:buChar char="○"/>
            </a:pPr>
            <a:r>
              <a:rPr lang="en-US" sz="3700" b="0" i="0" u="none" strike="noStrike" cap="none" dirty="0">
                <a:solidFill>
                  <a:schemeClr val="lt1"/>
                </a:solidFill>
                <a:latin typeface="Tahoma"/>
                <a:ea typeface="Tahoma"/>
                <a:cs typeface="Tahoma"/>
                <a:sym typeface="Tahoma"/>
              </a:rPr>
              <a:t>Tuesday, September 17</a:t>
            </a:r>
            <a:r>
              <a:rPr lang="en-US" sz="3700" b="0" i="0" u="none" strike="noStrike" cap="none" baseline="30000" dirty="0">
                <a:solidFill>
                  <a:schemeClr val="lt1"/>
                </a:solidFill>
                <a:latin typeface="Tahoma"/>
                <a:ea typeface="Tahoma"/>
                <a:cs typeface="Tahoma"/>
                <a:sym typeface="Tahoma"/>
              </a:rPr>
              <a:t>th</a:t>
            </a:r>
            <a:r>
              <a:rPr lang="en-US" sz="3700" b="0" i="0" u="none" strike="noStrike" cap="none" dirty="0">
                <a:solidFill>
                  <a:schemeClr val="lt1"/>
                </a:solidFill>
                <a:latin typeface="Tahoma"/>
                <a:ea typeface="Tahoma"/>
                <a:cs typeface="Tahoma"/>
                <a:sym typeface="Tahoma"/>
              </a:rPr>
              <a:t> - Last names </a:t>
            </a:r>
            <a:r>
              <a:rPr lang="en-US" sz="3700" dirty="0">
                <a:solidFill>
                  <a:schemeClr val="lt1"/>
                </a:solidFill>
                <a:latin typeface="Tahoma"/>
                <a:ea typeface="Tahoma"/>
                <a:cs typeface="Tahoma"/>
                <a:sym typeface="Tahoma"/>
              </a:rPr>
              <a:t>M-Z</a:t>
            </a:r>
          </a:p>
          <a:p>
            <a:pPr marL="914400" marR="0" lvl="1" indent="-463550" algn="just" rtl="0">
              <a:lnSpc>
                <a:spcPct val="100000"/>
              </a:lnSpc>
              <a:spcBef>
                <a:spcPts val="0"/>
              </a:spcBef>
              <a:spcAft>
                <a:spcPts val="0"/>
              </a:spcAft>
              <a:buClr>
                <a:schemeClr val="lt1"/>
              </a:buClr>
              <a:buSzPts val="3700"/>
              <a:buFont typeface="Tahoma"/>
              <a:buChar char="○"/>
            </a:pPr>
            <a:r>
              <a:rPr lang="en-US" sz="3700" b="0" i="0" u="none" strike="noStrike" cap="none" dirty="0">
                <a:solidFill>
                  <a:schemeClr val="lt1"/>
                </a:solidFill>
                <a:latin typeface="Tahoma"/>
                <a:ea typeface="Tahoma"/>
                <a:cs typeface="Tahoma"/>
                <a:sym typeface="Tahoma"/>
              </a:rPr>
              <a:t>Wednesday, September 18</a:t>
            </a:r>
            <a:r>
              <a:rPr lang="en-US" sz="3700" b="0" i="0" u="none" strike="noStrike" cap="none" baseline="30000" dirty="0">
                <a:solidFill>
                  <a:schemeClr val="lt1"/>
                </a:solidFill>
                <a:latin typeface="Tahoma"/>
                <a:ea typeface="Tahoma"/>
                <a:cs typeface="Tahoma"/>
                <a:sym typeface="Tahoma"/>
              </a:rPr>
              <a:t>th</a:t>
            </a:r>
            <a:r>
              <a:rPr lang="en-US" sz="3700" b="0" i="0" u="none" strike="noStrike" cap="none" dirty="0">
                <a:solidFill>
                  <a:schemeClr val="lt1"/>
                </a:solidFill>
                <a:latin typeface="Tahoma"/>
                <a:ea typeface="Tahoma"/>
                <a:cs typeface="Tahoma"/>
                <a:sym typeface="Tahoma"/>
              </a:rPr>
              <a:t> – Dad Mass</a:t>
            </a:r>
            <a:endParaRPr sz="3700" b="0" i="0" u="none" strike="noStrike" cap="none" dirty="0">
              <a:solidFill>
                <a:schemeClr val="lt1"/>
              </a:solidFill>
              <a:latin typeface="Tahoma"/>
              <a:ea typeface="Tahoma"/>
              <a:cs typeface="Tahoma"/>
              <a:sym typeface="Tahoma"/>
            </a:endParaRPr>
          </a:p>
          <a:p>
            <a:pPr marL="914400" marR="0" lvl="0" indent="0" algn="just" rtl="0">
              <a:lnSpc>
                <a:spcPct val="100000"/>
              </a:lnSpc>
              <a:spcBef>
                <a:spcPts val="0"/>
              </a:spcBef>
              <a:spcAft>
                <a:spcPts val="0"/>
              </a:spcAft>
              <a:buClr>
                <a:srgbClr val="000000"/>
              </a:buClr>
              <a:buSzPts val="3700"/>
              <a:buFont typeface="Arial"/>
              <a:buNone/>
            </a:pPr>
            <a:endParaRPr sz="3700" b="0" i="0" u="none" strike="noStrike" cap="none" dirty="0">
              <a:solidFill>
                <a:schemeClr val="lt1"/>
              </a:solidFill>
              <a:latin typeface="Tahoma"/>
              <a:ea typeface="Tahoma"/>
              <a:cs typeface="Tahoma"/>
              <a:sym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2"/>
          <p:cNvSpPr txBox="1">
            <a:spLocks noGrp="1"/>
          </p:cNvSpPr>
          <p:nvPr>
            <p:ph type="title"/>
          </p:nvPr>
        </p:nvSpPr>
        <p:spPr>
          <a:xfrm>
            <a:off x="3918459" y="433461"/>
            <a:ext cx="10335260" cy="1244600"/>
          </a:xfrm>
          <a:prstGeom prst="rect">
            <a:avLst/>
          </a:prstGeom>
          <a:noFill/>
          <a:ln>
            <a:noFill/>
          </a:ln>
        </p:spPr>
        <p:txBody>
          <a:bodyPr spcFirstLastPara="1" wrap="square" lIns="0" tIns="12700" rIns="0" bIns="0" anchor="t" anchorCtr="0">
            <a:spAutoFit/>
          </a:bodyPr>
          <a:lstStyle/>
          <a:p>
            <a:pPr marL="1531620" lvl="0" indent="0" algn="l" rtl="0">
              <a:lnSpc>
                <a:spcPct val="100000"/>
              </a:lnSpc>
              <a:spcBef>
                <a:spcPts val="0"/>
              </a:spcBef>
              <a:spcAft>
                <a:spcPts val="0"/>
              </a:spcAft>
              <a:buSzPts val="1400"/>
              <a:buNone/>
            </a:pPr>
            <a:r>
              <a:rPr lang="en-US"/>
              <a:t>Chairs/Clubs</a:t>
            </a:r>
            <a:endParaRPr/>
          </a:p>
        </p:txBody>
      </p:sp>
      <p:sp>
        <p:nvSpPr>
          <p:cNvPr id="145" name="Google Shape;145;p12"/>
          <p:cNvSpPr txBox="1"/>
          <p:nvPr/>
        </p:nvSpPr>
        <p:spPr>
          <a:xfrm>
            <a:off x="688075" y="1678050"/>
            <a:ext cx="16839300" cy="550800"/>
          </a:xfrm>
          <a:prstGeom prst="rect">
            <a:avLst/>
          </a:prstGeom>
          <a:noFill/>
          <a:ln>
            <a:noFill/>
          </a:ln>
        </p:spPr>
        <p:txBody>
          <a:bodyPr spcFirstLastPara="1" wrap="square" lIns="0" tIns="12050" rIns="0" bIns="0" anchor="t" anchorCtr="0">
            <a:spAutoFit/>
          </a:bodyPr>
          <a:lstStyle/>
          <a:p>
            <a:pPr marL="12700" marR="2199005" lvl="0" indent="0" algn="l" rtl="0">
              <a:lnSpc>
                <a:spcPct val="139428"/>
              </a:lnSpc>
              <a:spcBef>
                <a:spcPts val="90"/>
              </a:spcBef>
              <a:spcAft>
                <a:spcPts val="0"/>
              </a:spcAft>
              <a:buClr>
                <a:srgbClr val="000000"/>
              </a:buClr>
              <a:buSzPts val="3500"/>
              <a:buFont typeface="Arial"/>
              <a:buNone/>
            </a:pPr>
            <a:endParaRPr sz="3500" b="0" i="0" u="none" strike="noStrike" cap="none">
              <a:solidFill>
                <a:srgbClr val="000000"/>
              </a:solidFill>
              <a:latin typeface="Lucida Sans"/>
              <a:ea typeface="Lucida Sans"/>
              <a:cs typeface="Lucida Sans"/>
              <a:sym typeface="Lucida Sans"/>
            </a:endParaRPr>
          </a:p>
        </p:txBody>
      </p:sp>
      <p:sp>
        <p:nvSpPr>
          <p:cNvPr id="146" name="Google Shape;146;p12"/>
          <p:cNvSpPr txBox="1"/>
          <p:nvPr/>
        </p:nvSpPr>
        <p:spPr>
          <a:xfrm>
            <a:off x="552100" y="1809100"/>
            <a:ext cx="7604400" cy="8092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US" sz="3300" dirty="0">
                <a:solidFill>
                  <a:schemeClr val="lt1"/>
                </a:solidFill>
              </a:rPr>
              <a:t>New Family Ambassadors</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Fam Jam</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Hospitality Committee</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HR Parent Chair</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HR Parent (individual class)</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Marquee </a:t>
            </a:r>
            <a:r>
              <a:rPr lang="en-US" sz="3300" dirty="0" err="1">
                <a:solidFill>
                  <a:schemeClr val="lt1"/>
                </a:solidFill>
              </a:rPr>
              <a:t>Annoucement</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Pot of Gold</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Trunk o Treat</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Thanksgiving Pies</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Donuts with Dad</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Mornings with Mom</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Teacher Appreciation</a:t>
            </a:r>
            <a:endParaRPr sz="3300" dirty="0">
              <a:solidFill>
                <a:schemeClr val="lt1"/>
              </a:solidFill>
            </a:endParaRPr>
          </a:p>
          <a:p>
            <a:pPr marL="0" lvl="0" indent="0" algn="ctr" rtl="0">
              <a:lnSpc>
                <a:spcPct val="115000"/>
              </a:lnSpc>
              <a:spcBef>
                <a:spcPts val="0"/>
              </a:spcBef>
              <a:spcAft>
                <a:spcPts val="0"/>
              </a:spcAft>
              <a:buNone/>
            </a:pPr>
            <a:r>
              <a:rPr lang="en-US" sz="3300" dirty="0">
                <a:solidFill>
                  <a:schemeClr val="lt1"/>
                </a:solidFill>
              </a:rPr>
              <a:t>Fun Run</a:t>
            </a:r>
          </a:p>
          <a:p>
            <a:pPr marL="0" lvl="0" indent="0" algn="ctr" rtl="0">
              <a:lnSpc>
                <a:spcPct val="115000"/>
              </a:lnSpc>
              <a:spcBef>
                <a:spcPts val="0"/>
              </a:spcBef>
              <a:spcAft>
                <a:spcPts val="0"/>
              </a:spcAft>
              <a:buNone/>
            </a:pPr>
            <a:r>
              <a:rPr lang="en-US" sz="3300" dirty="0">
                <a:solidFill>
                  <a:schemeClr val="lt1"/>
                </a:solidFill>
              </a:rPr>
              <a:t>Dads Club</a:t>
            </a:r>
            <a:endParaRPr sz="3300" dirty="0">
              <a:solidFill>
                <a:schemeClr val="lt1"/>
              </a:solidFill>
            </a:endParaRPr>
          </a:p>
          <a:p>
            <a:pPr marL="0" lvl="0" indent="0" algn="l" rtl="0">
              <a:spcBef>
                <a:spcPts val="0"/>
              </a:spcBef>
              <a:spcAft>
                <a:spcPts val="0"/>
              </a:spcAft>
              <a:buNone/>
            </a:pPr>
            <a:endParaRPr dirty="0">
              <a:solidFill>
                <a:schemeClr val="lt1"/>
              </a:solidFill>
              <a:latin typeface="Lucida Sans"/>
              <a:ea typeface="Lucida Sans"/>
              <a:cs typeface="Lucida Sans"/>
              <a:sym typeface="Lucida Sans"/>
            </a:endParaRPr>
          </a:p>
        </p:txBody>
      </p:sp>
      <p:sp>
        <p:nvSpPr>
          <p:cNvPr id="147" name="Google Shape;147;p12"/>
          <p:cNvSpPr txBox="1"/>
          <p:nvPr/>
        </p:nvSpPr>
        <p:spPr>
          <a:xfrm>
            <a:off x="8666425" y="1809100"/>
            <a:ext cx="8313900" cy="8158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Summer Bash</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Social Media</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Field Day</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1st Day School Supplies</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Points</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YAP</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YAP Coaches</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Scouts Den Leaders</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Box Top/Raise Right</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Angel Network</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Teacher Luncheons</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Gala</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All Saints Club</a:t>
            </a:r>
            <a:endParaRPr sz="3200">
              <a:solidFill>
                <a:schemeClr val="lt1"/>
              </a:solidFill>
            </a:endParaRPr>
          </a:p>
          <a:p>
            <a:pPr marL="0" lvl="0" indent="0" algn="ctr" rtl="0">
              <a:lnSpc>
                <a:spcPct val="115000"/>
              </a:lnSpc>
              <a:spcBef>
                <a:spcPts val="0"/>
              </a:spcBef>
              <a:spcAft>
                <a:spcPts val="0"/>
              </a:spcAft>
              <a:buClr>
                <a:schemeClr val="dk1"/>
              </a:buClr>
              <a:buSzPts val="1100"/>
              <a:buFont typeface="Arial"/>
              <a:buNone/>
            </a:pPr>
            <a:r>
              <a:rPr lang="en-US" sz="3200">
                <a:solidFill>
                  <a:schemeClr val="lt1"/>
                </a:solidFill>
              </a:rPr>
              <a:t>Mothers Prayer Group</a:t>
            </a:r>
            <a:endParaRPr sz="3200">
              <a:solidFill>
                <a:schemeClr val="lt1"/>
              </a:solidFill>
            </a:endParaRPr>
          </a:p>
          <a:p>
            <a:pPr marL="0" lvl="0" indent="0" algn="l" rtl="0">
              <a:spcBef>
                <a:spcPts val="0"/>
              </a:spcBef>
              <a:spcAft>
                <a:spcPts val="0"/>
              </a:spcAft>
              <a:buNone/>
            </a:pPr>
            <a:endParaRPr>
              <a:solidFill>
                <a:schemeClr val="lt1"/>
              </a:solidFill>
              <a:latin typeface="Lucida Sans"/>
              <a:ea typeface="Lucida Sans"/>
              <a:cs typeface="Lucida Sans"/>
              <a:sym typeface="Lucida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3"/>
          <p:cNvSpPr txBox="1">
            <a:spLocks noGrp="1"/>
          </p:cNvSpPr>
          <p:nvPr>
            <p:ph type="title"/>
          </p:nvPr>
        </p:nvSpPr>
        <p:spPr>
          <a:xfrm>
            <a:off x="3918459" y="433461"/>
            <a:ext cx="10335260" cy="1244600"/>
          </a:xfrm>
          <a:prstGeom prst="rect">
            <a:avLst/>
          </a:prstGeom>
          <a:noFill/>
          <a:ln>
            <a:noFill/>
          </a:ln>
        </p:spPr>
        <p:txBody>
          <a:bodyPr spcFirstLastPara="1" wrap="square" lIns="0" tIns="12700" rIns="0" bIns="0" anchor="t" anchorCtr="0">
            <a:spAutoFit/>
          </a:bodyPr>
          <a:lstStyle/>
          <a:p>
            <a:pPr marL="767715" lvl="0" indent="0" algn="l" rtl="0">
              <a:lnSpc>
                <a:spcPct val="100000"/>
              </a:lnSpc>
              <a:spcBef>
                <a:spcPts val="0"/>
              </a:spcBef>
              <a:spcAft>
                <a:spcPts val="0"/>
              </a:spcAft>
              <a:buSzPts val="1400"/>
              <a:buNone/>
            </a:pPr>
            <a:r>
              <a:rPr lang="en-US"/>
              <a:t>Stay Connected</a:t>
            </a:r>
            <a:endParaRPr/>
          </a:p>
        </p:txBody>
      </p:sp>
      <p:sp>
        <p:nvSpPr>
          <p:cNvPr id="153" name="Google Shape;153;p13"/>
          <p:cNvSpPr txBox="1"/>
          <p:nvPr/>
        </p:nvSpPr>
        <p:spPr>
          <a:xfrm>
            <a:off x="524821" y="1814749"/>
            <a:ext cx="8034020" cy="8276738"/>
          </a:xfrm>
          <a:prstGeom prst="rect">
            <a:avLst/>
          </a:prstGeom>
          <a:noFill/>
          <a:ln>
            <a:noFill/>
          </a:ln>
        </p:spPr>
        <p:txBody>
          <a:bodyPr spcFirstLastPara="1" wrap="square" lIns="0" tIns="12050" rIns="0" bIns="0" anchor="t" anchorCtr="0">
            <a:spAutoFit/>
          </a:bodyPr>
          <a:lstStyle/>
          <a:p>
            <a:pPr marL="12700" marR="441325" lvl="0" indent="0" algn="l" rtl="0">
              <a:lnSpc>
                <a:spcPct val="116100"/>
              </a:lnSpc>
              <a:spcBef>
                <a:spcPts val="0"/>
              </a:spcBef>
              <a:spcAft>
                <a:spcPts val="0"/>
              </a:spcAft>
              <a:buClr>
                <a:srgbClr val="000000"/>
              </a:buClr>
              <a:buSzPts val="3500"/>
              <a:buFont typeface="Arial"/>
              <a:buNone/>
            </a:pPr>
            <a:r>
              <a:rPr lang="en-US" sz="3500" b="0" i="0" u="none" strike="noStrike" cap="none" dirty="0">
                <a:solidFill>
                  <a:srgbClr val="FDFDFD"/>
                </a:solidFill>
                <a:latin typeface="Lucida Sans"/>
                <a:ea typeface="Lucida Sans"/>
                <a:cs typeface="Lucida Sans"/>
                <a:sym typeface="Lucida Sans"/>
              </a:rPr>
              <a:t>Meetings: 2nd Thursday of each month from 8:15 a.m. to 9:15 a.m. in Higgins Hall (or virtual)</a:t>
            </a:r>
            <a:endParaRPr sz="3500" b="0" i="0" u="none" strike="noStrike" cap="none" dirty="0">
              <a:solidFill>
                <a:srgbClr val="000000"/>
              </a:solidFill>
              <a:latin typeface="Lucida Sans"/>
              <a:ea typeface="Lucida Sans"/>
              <a:cs typeface="Lucida Sans"/>
              <a:sym typeface="Lucida Sans"/>
            </a:endParaRPr>
          </a:p>
          <a:p>
            <a:pPr marL="12700" marR="2942590" lvl="0" indent="0" algn="l" rtl="0">
              <a:lnSpc>
                <a:spcPct val="116100"/>
              </a:lnSpc>
              <a:spcBef>
                <a:spcPts val="2775"/>
              </a:spcBef>
              <a:spcAft>
                <a:spcPts val="0"/>
              </a:spcAft>
              <a:buClr>
                <a:srgbClr val="000000"/>
              </a:buClr>
              <a:buSzPts val="3500"/>
              <a:buFont typeface="Arial"/>
              <a:buNone/>
            </a:pPr>
            <a:r>
              <a:rPr lang="en-US" sz="3500" b="0" i="0" u="none" strike="noStrike" cap="none" dirty="0">
                <a:solidFill>
                  <a:srgbClr val="FDFDFD"/>
                </a:solidFill>
                <a:latin typeface="Lucida Sans"/>
                <a:ea typeface="Lucida Sans"/>
                <a:cs typeface="Lucida Sans"/>
                <a:sym typeface="Lucida Sans"/>
              </a:rPr>
              <a:t>Parents' Club Instagram: @stlparentsclub</a:t>
            </a:r>
            <a:endParaRPr sz="3500" b="0" i="0" u="none" strike="noStrike" cap="none" dirty="0">
              <a:solidFill>
                <a:srgbClr val="000000"/>
              </a:solidFill>
              <a:latin typeface="Lucida Sans"/>
              <a:ea typeface="Lucida Sans"/>
              <a:cs typeface="Lucida Sans"/>
              <a:sym typeface="Lucida Sans"/>
            </a:endParaRPr>
          </a:p>
          <a:p>
            <a:pPr marL="12700" marR="624840" lvl="0" indent="0" algn="l" rtl="0">
              <a:lnSpc>
                <a:spcPct val="182100"/>
              </a:lnSpc>
              <a:spcBef>
                <a:spcPts val="5"/>
              </a:spcBef>
              <a:spcAft>
                <a:spcPts val="0"/>
              </a:spcAft>
              <a:buClr>
                <a:srgbClr val="000000"/>
              </a:buClr>
              <a:buSzPts val="3500"/>
              <a:buFont typeface="Arial"/>
              <a:buNone/>
            </a:pPr>
            <a:r>
              <a:rPr lang="en-US" sz="3500" b="0" i="0" u="none" strike="noStrike" cap="none" dirty="0">
                <a:solidFill>
                  <a:srgbClr val="FDFDFD"/>
                </a:solidFill>
                <a:latin typeface="Lucida Sans"/>
                <a:ea typeface="Lucida Sans"/>
                <a:cs typeface="Lucida Sans"/>
                <a:sym typeface="Lucida Sans"/>
              </a:rPr>
              <a:t>School Instagram: @stlschooltampa School Facebook: /</a:t>
            </a:r>
            <a:r>
              <a:rPr lang="en-US" sz="3500" b="0" i="0" u="none" strike="noStrike" cap="none" dirty="0" err="1">
                <a:solidFill>
                  <a:srgbClr val="FDFDFD"/>
                </a:solidFill>
                <a:latin typeface="Lucida Sans"/>
                <a:ea typeface="Lucida Sans"/>
                <a:cs typeface="Lucida Sans"/>
                <a:sym typeface="Lucida Sans"/>
              </a:rPr>
              <a:t>stlschooltampa</a:t>
            </a:r>
            <a:endParaRPr sz="3500" b="0" i="0" u="none" strike="noStrike" cap="none" dirty="0">
              <a:solidFill>
                <a:srgbClr val="000000"/>
              </a:solidFill>
              <a:latin typeface="Lucida Sans"/>
              <a:ea typeface="Lucida Sans"/>
              <a:cs typeface="Lucida Sans"/>
              <a:sym typeface="Lucida Sans"/>
            </a:endParaRPr>
          </a:p>
          <a:p>
            <a:pPr marL="12700" marR="5080" lvl="0" indent="0" algn="l" rtl="0">
              <a:lnSpc>
                <a:spcPct val="116100"/>
              </a:lnSpc>
              <a:spcBef>
                <a:spcPts val="2770"/>
              </a:spcBef>
              <a:spcAft>
                <a:spcPts val="0"/>
              </a:spcAft>
              <a:buClr>
                <a:srgbClr val="000000"/>
              </a:buClr>
              <a:buSzPts val="3500"/>
              <a:buFont typeface="Arial"/>
              <a:buNone/>
            </a:pPr>
            <a:r>
              <a:rPr lang="en-US" sz="2400" b="0" i="0" u="none" strike="noStrike" cap="none" dirty="0">
                <a:solidFill>
                  <a:srgbClr val="FDFDFD"/>
                </a:solidFill>
                <a:latin typeface="Lucida Sans"/>
                <a:ea typeface="Lucida Sans"/>
                <a:cs typeface="Lucida Sans"/>
                <a:sym typeface="Lucida Sans"/>
              </a:rPr>
              <a:t>Parents' Club Web Page: </a:t>
            </a:r>
            <a:r>
              <a:rPr lang="en-US" sz="2400" b="0" i="0" u="sng" strike="noStrike" cap="none" dirty="0">
                <a:solidFill>
                  <a:srgbClr val="FDFDFD"/>
                </a:solidFill>
                <a:latin typeface="Lucida Sans"/>
                <a:ea typeface="Lucida Sans"/>
                <a:cs typeface="Lucida Sans"/>
                <a:sym typeface="Lucida Sans"/>
                <a:hlinkClick r:id="rId3">
                  <a:extLst>
                    <a:ext uri="{A12FA001-AC4F-418D-AE19-62706E023703}">
                      <ahyp:hlinkClr xmlns:ahyp="http://schemas.microsoft.com/office/drawing/2018/hyperlinkcolor" val="tx"/>
                    </a:ext>
                  </a:extLst>
                </a:hlinkClick>
              </a:rPr>
              <a:t>www.stlawrencecatholicschool.org/par</a:t>
            </a:r>
            <a:r>
              <a:rPr lang="en-US" sz="2400" b="0" i="0" u="none" strike="noStrike" cap="none" dirty="0">
                <a:solidFill>
                  <a:srgbClr val="FDFDFD"/>
                </a:solidFill>
                <a:latin typeface="Lucida Sans"/>
                <a:ea typeface="Lucida Sans"/>
                <a:cs typeface="Lucida Sans"/>
                <a:sym typeface="Lucida Sans"/>
              </a:rPr>
              <a:t> ents-club/</a:t>
            </a:r>
            <a:endParaRPr sz="2400" b="0" i="0" u="none" strike="noStrike" cap="none" dirty="0">
              <a:solidFill>
                <a:srgbClr val="000000"/>
              </a:solidFill>
              <a:latin typeface="Lucida Sans"/>
              <a:ea typeface="Lucida Sans"/>
              <a:cs typeface="Lucida Sans"/>
              <a:sym typeface="Lucida Sans"/>
            </a:endParaRPr>
          </a:p>
        </p:txBody>
      </p:sp>
      <p:sp>
        <p:nvSpPr>
          <p:cNvPr id="154" name="Google Shape;154;p13"/>
          <p:cNvSpPr txBox="1"/>
          <p:nvPr/>
        </p:nvSpPr>
        <p:spPr>
          <a:xfrm>
            <a:off x="8926162" y="1814749"/>
            <a:ext cx="7959090" cy="6599555"/>
          </a:xfrm>
          <a:prstGeom prst="rect">
            <a:avLst/>
          </a:prstGeom>
          <a:noFill/>
          <a:ln>
            <a:noFill/>
          </a:ln>
        </p:spPr>
        <p:txBody>
          <a:bodyPr spcFirstLastPara="1" wrap="square" lIns="0" tIns="12050" rIns="0" bIns="0" anchor="t" anchorCtr="0">
            <a:spAutoFit/>
          </a:bodyPr>
          <a:lstStyle/>
          <a:p>
            <a:pPr marL="12700" marR="22860" lvl="0" indent="0" algn="l" rtl="0">
              <a:lnSpc>
                <a:spcPct val="1161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Eblasts: Email </a:t>
            </a:r>
            <a:r>
              <a:rPr lang="en-US" sz="3500" b="0" i="0" u="sng" strike="noStrike" cap="none">
                <a:solidFill>
                  <a:srgbClr val="FDFDFD"/>
                </a:solidFill>
                <a:latin typeface="Lucida Sans"/>
                <a:ea typeface="Lucida Sans"/>
                <a:cs typeface="Lucida Sans"/>
                <a:sym typeface="Lucida Sans"/>
                <a:hlinkClick r:id="rId4">
                  <a:extLst>
                    <a:ext uri="{A12FA001-AC4F-418D-AE19-62706E023703}">
                      <ahyp:hlinkClr xmlns:ahyp="http://schemas.microsoft.com/office/drawing/2018/hyperlinkcolor" val="tx"/>
                    </a:ext>
                  </a:extLst>
                </a:hlinkClick>
              </a:rPr>
              <a:t>contact@stlawrence.org</a:t>
            </a:r>
            <a:r>
              <a:rPr lang="en-US" sz="3500" b="0" i="0" u="none" strike="noStrike" cap="none">
                <a:solidFill>
                  <a:srgbClr val="FDFDFD"/>
                </a:solidFill>
                <a:latin typeface="Lucida Sans"/>
                <a:ea typeface="Lucida Sans"/>
                <a:cs typeface="Lucida Sans"/>
                <a:sym typeface="Lucida Sans"/>
              </a:rPr>
              <a:t> with your first name, last name, preferred email and phone number if you aren't receiving messages.</a:t>
            </a:r>
            <a:endParaRPr sz="3500" b="0" i="0" u="none" strike="noStrike" cap="none">
              <a:solidFill>
                <a:srgbClr val="000000"/>
              </a:solidFill>
              <a:latin typeface="Lucida Sans"/>
              <a:ea typeface="Lucida Sans"/>
              <a:cs typeface="Lucida Sans"/>
              <a:sym typeface="Lucida Sans"/>
            </a:endParaRPr>
          </a:p>
          <a:p>
            <a:pPr marL="0" marR="0" lvl="0" indent="0" algn="l" rtl="0">
              <a:lnSpc>
                <a:spcPct val="100000"/>
              </a:lnSpc>
              <a:spcBef>
                <a:spcPts val="15"/>
              </a:spcBef>
              <a:spcAft>
                <a:spcPts val="0"/>
              </a:spcAft>
              <a:buClr>
                <a:srgbClr val="000000"/>
              </a:buClr>
              <a:buSzPts val="4700"/>
              <a:buFont typeface="Arial"/>
              <a:buNone/>
            </a:pPr>
            <a:endParaRPr sz="4700" b="0" i="0" u="none" strike="noStrike" cap="none">
              <a:solidFill>
                <a:srgbClr val="000000"/>
              </a:solidFill>
              <a:latin typeface="Lucida Sans"/>
              <a:ea typeface="Lucida Sans"/>
              <a:cs typeface="Lucida Sans"/>
              <a:sym typeface="Lucida Sans"/>
            </a:endParaRPr>
          </a:p>
          <a:p>
            <a:pPr marL="12700" marR="0" lvl="0" indent="0" algn="l" rtl="0">
              <a:lnSpc>
                <a:spcPct val="1000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Service Points: Tracked within x2vol</a:t>
            </a:r>
            <a:endParaRPr sz="3500" b="0" i="0" u="none" strike="noStrike" cap="none">
              <a:solidFill>
                <a:srgbClr val="000000"/>
              </a:solidFill>
              <a:latin typeface="Lucida Sans"/>
              <a:ea typeface="Lucida Sans"/>
              <a:cs typeface="Lucida Sans"/>
              <a:sym typeface="Lucida Sans"/>
            </a:endParaRPr>
          </a:p>
          <a:p>
            <a:pPr marL="12700" marR="0" lvl="0" indent="0" algn="l" rtl="0">
              <a:lnSpc>
                <a:spcPct val="100000"/>
              </a:lnSpc>
              <a:spcBef>
                <a:spcPts val="625"/>
              </a:spcBef>
              <a:spcAft>
                <a:spcPts val="0"/>
              </a:spcAft>
              <a:buClr>
                <a:srgbClr val="000000"/>
              </a:buClr>
              <a:buSzPts val="2800"/>
              <a:buFont typeface="Arial"/>
              <a:buNone/>
            </a:pPr>
            <a:r>
              <a:rPr lang="en-US" sz="2800" b="0" i="0" u="none" strike="noStrike" cap="none">
                <a:solidFill>
                  <a:srgbClr val="FDFDFD"/>
                </a:solidFill>
                <a:latin typeface="Lucida Sans"/>
                <a:ea typeface="Lucida Sans"/>
                <a:cs typeface="Lucida Sans"/>
                <a:sym typeface="Lucida Sans"/>
              </a:rPr>
              <a:t>Inquiries: Monica Piazza </a:t>
            </a:r>
            <a:r>
              <a:rPr lang="en-US" sz="2800" b="0" i="0" u="sng" strike="noStrike" cap="none">
                <a:solidFill>
                  <a:srgbClr val="FDFDFD"/>
                </a:solidFill>
                <a:latin typeface="Lucida Sans"/>
                <a:ea typeface="Lucida Sans"/>
                <a:cs typeface="Lucida Sans"/>
                <a:sym typeface="Lucida Sans"/>
                <a:hlinkClick r:id="rId5">
                  <a:extLst>
                    <a:ext uri="{A12FA001-AC4F-418D-AE19-62706E023703}">
                      <ahyp:hlinkClr xmlns:ahyp="http://schemas.microsoft.com/office/drawing/2018/hyperlinkcolor" val="tx"/>
                    </a:ext>
                  </a:extLst>
                </a:hlinkClick>
              </a:rPr>
              <a:t>stlpoints@gmail.com</a:t>
            </a:r>
            <a:endParaRPr sz="2800" b="0" i="0" u="none" strike="noStrike" cap="none">
              <a:solidFill>
                <a:srgbClr val="000000"/>
              </a:solidFill>
              <a:latin typeface="Lucida Sans"/>
              <a:ea typeface="Lucida Sans"/>
              <a:cs typeface="Lucida Sans"/>
              <a:sym typeface="Lucida Sans"/>
            </a:endParaRPr>
          </a:p>
          <a:p>
            <a:pPr marL="0" marR="0" lvl="0" indent="0" algn="l" rtl="0">
              <a:lnSpc>
                <a:spcPct val="100000"/>
              </a:lnSpc>
              <a:spcBef>
                <a:spcPts val="20"/>
              </a:spcBef>
              <a:spcAft>
                <a:spcPts val="0"/>
              </a:spcAft>
              <a:buClr>
                <a:srgbClr val="000000"/>
              </a:buClr>
              <a:buSzPts val="4050"/>
              <a:buFont typeface="Arial"/>
              <a:buNone/>
            </a:pPr>
            <a:endParaRPr sz="4050" b="0" i="0" u="none" strike="noStrike" cap="none">
              <a:solidFill>
                <a:srgbClr val="000000"/>
              </a:solidFill>
              <a:latin typeface="Lucida Sans"/>
              <a:ea typeface="Lucida Sans"/>
              <a:cs typeface="Lucida Sans"/>
              <a:sym typeface="Lucida Sans"/>
            </a:endParaRPr>
          </a:p>
          <a:p>
            <a:pPr marL="12700" marR="5080" lvl="0" indent="0" algn="l" rtl="0">
              <a:lnSpc>
                <a:spcPct val="1161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Financial Commitment: Tracked within FACTS (renweb)</a:t>
            </a:r>
            <a:endParaRPr sz="3500" b="0" i="0" u="none" strike="noStrike" cap="none">
              <a:solidFill>
                <a:srgbClr val="000000"/>
              </a:solidFill>
              <a:latin typeface="Lucida Sans"/>
              <a:ea typeface="Lucida Sans"/>
              <a:cs typeface="Lucida Sans"/>
              <a:sym typeface="Lucida Sans"/>
            </a:endParaRPr>
          </a:p>
          <a:p>
            <a:pPr marL="12700" marR="0" lvl="0" indent="0" algn="l" rtl="0">
              <a:lnSpc>
                <a:spcPct val="100000"/>
              </a:lnSpc>
              <a:spcBef>
                <a:spcPts val="625"/>
              </a:spcBef>
              <a:spcAft>
                <a:spcPts val="0"/>
              </a:spcAft>
              <a:buClr>
                <a:srgbClr val="000000"/>
              </a:buClr>
              <a:buSzPts val="2800"/>
              <a:buFont typeface="Arial"/>
              <a:buNone/>
            </a:pPr>
            <a:r>
              <a:rPr lang="en-US" sz="2800" b="0" i="0" u="none" strike="noStrike" cap="none">
                <a:solidFill>
                  <a:srgbClr val="FDFDFD"/>
                </a:solidFill>
                <a:latin typeface="Lucida Sans"/>
                <a:ea typeface="Lucida Sans"/>
                <a:cs typeface="Lucida Sans"/>
                <a:sym typeface="Lucida Sans"/>
              </a:rPr>
              <a:t>Inquiries: </a:t>
            </a:r>
            <a:r>
              <a:rPr lang="en-US" sz="2800" b="0" i="0" u="sng" strike="noStrike" cap="none">
                <a:solidFill>
                  <a:srgbClr val="FDFDFD"/>
                </a:solidFill>
                <a:latin typeface="Lucida Sans"/>
                <a:ea typeface="Lucida Sans"/>
                <a:cs typeface="Lucida Sans"/>
                <a:sym typeface="Lucida Sans"/>
                <a:hlinkClick r:id="rId6">
                  <a:extLst>
                    <a:ext uri="{A12FA001-AC4F-418D-AE19-62706E023703}">
                      <ahyp:hlinkClr xmlns:ahyp="http://schemas.microsoft.com/office/drawing/2018/hyperlinkcolor" val="tx"/>
                    </a:ext>
                  </a:extLst>
                </a:hlinkClick>
              </a:rPr>
              <a:t>PCAccounts@stlawrence.org</a:t>
            </a:r>
            <a:endParaRPr sz="2800" b="0" i="0" u="none" strike="noStrike" cap="none">
              <a:solidFill>
                <a:srgbClr val="000000"/>
              </a:solidFill>
              <a:latin typeface="Lucida Sans"/>
              <a:ea typeface="Lucida Sans"/>
              <a:cs typeface="Lucida Sans"/>
              <a:sym typeface="Lucida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Google Shape;159;p14"/>
          <p:cNvPicPr preferRelativeResize="0"/>
          <p:nvPr/>
        </p:nvPicPr>
        <p:blipFill rotWithShape="1">
          <a:blip r:embed="rId3">
            <a:alphaModFix/>
          </a:blip>
          <a:srcRect/>
          <a:stretch/>
        </p:blipFill>
        <p:spPr>
          <a:xfrm>
            <a:off x="5396676" y="6690434"/>
            <a:ext cx="7067548" cy="3124199"/>
          </a:xfrm>
          <a:prstGeom prst="rect">
            <a:avLst/>
          </a:prstGeom>
          <a:noFill/>
          <a:ln>
            <a:noFill/>
          </a:ln>
        </p:spPr>
      </p:pic>
      <p:sp>
        <p:nvSpPr>
          <p:cNvPr id="160" name="Google Shape;160;p14"/>
          <p:cNvSpPr txBox="1">
            <a:spLocks noGrp="1"/>
          </p:cNvSpPr>
          <p:nvPr>
            <p:ph type="title"/>
          </p:nvPr>
        </p:nvSpPr>
        <p:spPr>
          <a:xfrm>
            <a:off x="7035811" y="143462"/>
            <a:ext cx="3366770" cy="12446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SzPts val="1400"/>
              <a:buNone/>
            </a:pPr>
            <a:r>
              <a:rPr lang="en-US"/>
              <a:t>x2VOL</a:t>
            </a:r>
            <a:endParaRPr/>
          </a:p>
        </p:txBody>
      </p:sp>
      <p:sp>
        <p:nvSpPr>
          <p:cNvPr id="161" name="Google Shape;161;p14"/>
          <p:cNvSpPr txBox="1"/>
          <p:nvPr/>
        </p:nvSpPr>
        <p:spPr>
          <a:xfrm>
            <a:off x="577526" y="2550950"/>
            <a:ext cx="12713100" cy="2527200"/>
          </a:xfrm>
          <a:prstGeom prst="rect">
            <a:avLst/>
          </a:prstGeom>
          <a:noFill/>
          <a:ln>
            <a:noFill/>
          </a:ln>
        </p:spPr>
        <p:txBody>
          <a:bodyPr spcFirstLastPara="1" wrap="square" lIns="0" tIns="12050" rIns="0" bIns="0" anchor="t" anchorCtr="0">
            <a:spAutoFit/>
          </a:bodyPr>
          <a:lstStyle/>
          <a:p>
            <a:pPr marL="12700" marR="5080" lvl="0" indent="0" algn="l" rtl="0">
              <a:lnSpc>
                <a:spcPct val="1161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Step-by-step x2VOL walkthrough can be found at:</a:t>
            </a:r>
            <a:endParaRPr sz="3500" b="0" i="0" u="none" strike="noStrike" cap="none">
              <a:solidFill>
                <a:srgbClr val="FDFDFD"/>
              </a:solidFill>
              <a:latin typeface="Lucida Sans"/>
              <a:ea typeface="Lucida Sans"/>
              <a:cs typeface="Lucida Sans"/>
              <a:sym typeface="Lucida Sans"/>
            </a:endParaRPr>
          </a:p>
          <a:p>
            <a:pPr marL="0" marR="5080" lvl="0" indent="0" algn="l" rtl="0">
              <a:lnSpc>
                <a:spcPct val="1161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 https://stlawrencecatholicschool.org/parents-club/</a:t>
            </a:r>
            <a:endParaRPr sz="3500" b="0" i="0" u="none" strike="noStrike" cap="none">
              <a:solidFill>
                <a:srgbClr val="000000"/>
              </a:solidFill>
              <a:latin typeface="Lucida Sans"/>
              <a:ea typeface="Lucida Sans"/>
              <a:cs typeface="Lucida Sans"/>
              <a:sym typeface="Lucida Sans"/>
            </a:endParaRPr>
          </a:p>
          <a:p>
            <a:pPr marL="0" marR="0" lvl="0" indent="0" algn="l" rtl="0">
              <a:lnSpc>
                <a:spcPct val="100000"/>
              </a:lnSpc>
              <a:spcBef>
                <a:spcPts val="15"/>
              </a:spcBef>
              <a:spcAft>
                <a:spcPts val="0"/>
              </a:spcAft>
              <a:buClr>
                <a:srgbClr val="000000"/>
              </a:buClr>
              <a:buSzPts val="4700"/>
              <a:buFont typeface="Arial"/>
              <a:buNone/>
            </a:pPr>
            <a:endParaRPr sz="4700" b="0" i="0" u="none" strike="noStrike" cap="none">
              <a:solidFill>
                <a:srgbClr val="000000"/>
              </a:solidFill>
              <a:latin typeface="Lucida Sans"/>
              <a:ea typeface="Lucida Sans"/>
              <a:cs typeface="Lucida Sans"/>
              <a:sym typeface="Lucida Sans"/>
            </a:endParaRPr>
          </a:p>
          <a:p>
            <a:pPr marL="12700" marR="0" lvl="0" indent="0" algn="l" rtl="0">
              <a:lnSpc>
                <a:spcPct val="1000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Step 1: Visit </a:t>
            </a:r>
            <a:r>
              <a:rPr lang="en-US" sz="3500" b="0" i="0" u="sng" strike="noStrike" cap="none">
                <a:solidFill>
                  <a:srgbClr val="FDFDFD"/>
                </a:solidFill>
                <a:latin typeface="Lucida Sans"/>
                <a:ea typeface="Lucida Sans"/>
                <a:cs typeface="Lucida Sans"/>
                <a:sym typeface="Lucida Sans"/>
                <a:hlinkClick r:id="rId4">
                  <a:extLst>
                    <a:ext uri="{A12FA001-AC4F-418D-AE19-62706E023703}">
                      <ahyp:hlinkClr xmlns:ahyp="http://schemas.microsoft.com/office/drawing/2018/hyperlinkcolor" val="tx"/>
                    </a:ext>
                  </a:extLst>
                </a:hlinkClick>
              </a:rPr>
              <a:t>www.x2vol.com</a:t>
            </a:r>
            <a:r>
              <a:rPr lang="en-US" sz="3500" b="0" i="0" u="none" strike="noStrike" cap="none">
                <a:solidFill>
                  <a:srgbClr val="FDFDFD"/>
                </a:solidFill>
                <a:latin typeface="Lucida Sans"/>
                <a:ea typeface="Lucida Sans"/>
                <a:cs typeface="Lucida Sans"/>
                <a:sym typeface="Lucida Sans"/>
              </a:rPr>
              <a:t> and click "Join"</a:t>
            </a:r>
            <a:endParaRPr sz="3500" b="0" i="0" u="none" strike="noStrike" cap="none">
              <a:solidFill>
                <a:srgbClr val="000000"/>
              </a:solidFill>
              <a:latin typeface="Lucida Sans"/>
              <a:ea typeface="Lucida Sans"/>
              <a:cs typeface="Lucida Sans"/>
              <a:sym typeface="Lucida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166" name="Google Shape;166;p15"/>
          <p:cNvPicPr preferRelativeResize="0"/>
          <p:nvPr/>
        </p:nvPicPr>
        <p:blipFill rotWithShape="1">
          <a:blip r:embed="rId3">
            <a:alphaModFix/>
          </a:blip>
          <a:srcRect/>
          <a:stretch/>
        </p:blipFill>
        <p:spPr>
          <a:xfrm>
            <a:off x="1998313" y="3277347"/>
            <a:ext cx="7524749" cy="4781549"/>
          </a:xfrm>
          <a:prstGeom prst="rect">
            <a:avLst/>
          </a:prstGeom>
          <a:noFill/>
          <a:ln>
            <a:noFill/>
          </a:ln>
        </p:spPr>
      </p:pic>
      <p:sp>
        <p:nvSpPr>
          <p:cNvPr id="167" name="Google Shape;167;p15"/>
          <p:cNvSpPr txBox="1">
            <a:spLocks noGrp="1"/>
          </p:cNvSpPr>
          <p:nvPr>
            <p:ph type="title"/>
          </p:nvPr>
        </p:nvSpPr>
        <p:spPr>
          <a:xfrm>
            <a:off x="3918459" y="433461"/>
            <a:ext cx="10335260" cy="1244600"/>
          </a:xfrm>
          <a:prstGeom prst="rect">
            <a:avLst/>
          </a:prstGeom>
          <a:noFill/>
          <a:ln>
            <a:noFill/>
          </a:ln>
        </p:spPr>
        <p:txBody>
          <a:bodyPr spcFirstLastPara="1" wrap="square" lIns="0" tIns="12700" rIns="0" bIns="0" anchor="t" anchorCtr="0">
            <a:spAutoFit/>
          </a:bodyPr>
          <a:lstStyle/>
          <a:p>
            <a:pPr marL="3178175" lvl="0" indent="0" algn="l" rtl="0">
              <a:lnSpc>
                <a:spcPct val="100000"/>
              </a:lnSpc>
              <a:spcBef>
                <a:spcPts val="0"/>
              </a:spcBef>
              <a:spcAft>
                <a:spcPts val="0"/>
              </a:spcAft>
              <a:buSzPts val="1400"/>
              <a:buNone/>
            </a:pPr>
            <a:r>
              <a:rPr lang="en-US"/>
              <a:t>x2VOL</a:t>
            </a:r>
            <a:endParaRPr/>
          </a:p>
        </p:txBody>
      </p:sp>
      <p:sp>
        <p:nvSpPr>
          <p:cNvPr id="168" name="Google Shape;168;p15"/>
          <p:cNvSpPr txBox="1"/>
          <p:nvPr/>
        </p:nvSpPr>
        <p:spPr>
          <a:xfrm>
            <a:off x="577519" y="1972558"/>
            <a:ext cx="14879319" cy="1263650"/>
          </a:xfrm>
          <a:prstGeom prst="rect">
            <a:avLst/>
          </a:prstGeom>
          <a:noFill/>
          <a:ln>
            <a:noFill/>
          </a:ln>
        </p:spPr>
        <p:txBody>
          <a:bodyPr spcFirstLastPara="1" wrap="square" lIns="0" tIns="12050" rIns="0" bIns="0" anchor="t" anchorCtr="0">
            <a:spAutoFit/>
          </a:bodyPr>
          <a:lstStyle/>
          <a:p>
            <a:pPr marL="12700" marR="5080" lvl="0" indent="0" algn="l" rtl="0">
              <a:lnSpc>
                <a:spcPct val="1161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Step 2: Click "Complete Registration" within "My school instructed me to complete by registration"</a:t>
            </a:r>
            <a:endParaRPr sz="3500" b="0" i="0" u="none" strike="noStrike" cap="none">
              <a:solidFill>
                <a:srgbClr val="000000"/>
              </a:solidFill>
              <a:latin typeface="Lucida Sans"/>
              <a:ea typeface="Lucida Sans"/>
              <a:cs typeface="Lucida Sans"/>
              <a:sym typeface="Lucida Sans"/>
            </a:endParaRPr>
          </a:p>
        </p:txBody>
      </p:sp>
      <p:sp>
        <p:nvSpPr>
          <p:cNvPr id="169" name="Google Shape;169;p15"/>
          <p:cNvSpPr txBox="1"/>
          <p:nvPr/>
        </p:nvSpPr>
        <p:spPr>
          <a:xfrm>
            <a:off x="577519" y="8163807"/>
            <a:ext cx="14648180" cy="1263650"/>
          </a:xfrm>
          <a:prstGeom prst="rect">
            <a:avLst/>
          </a:prstGeom>
          <a:noFill/>
          <a:ln>
            <a:noFill/>
          </a:ln>
        </p:spPr>
        <p:txBody>
          <a:bodyPr spcFirstLastPara="1" wrap="square" lIns="0" tIns="12050" rIns="0" bIns="0" anchor="t" anchorCtr="0">
            <a:spAutoFit/>
          </a:bodyPr>
          <a:lstStyle/>
          <a:p>
            <a:pPr marL="12700" marR="5080" lvl="0" indent="0" algn="l" rtl="0">
              <a:lnSpc>
                <a:spcPct val="1161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Step 3: Type "St. Lawrence" and click "Search" - you must put the space between the words</a:t>
            </a:r>
            <a:endParaRPr sz="3500" b="0" i="0" u="none" strike="noStrike" cap="none">
              <a:solidFill>
                <a:srgbClr val="000000"/>
              </a:solidFill>
              <a:latin typeface="Lucida Sans"/>
              <a:ea typeface="Lucida Sans"/>
              <a:cs typeface="Lucida Sans"/>
              <a:sym typeface="Lucida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p:nvPr/>
        </p:nvSpPr>
        <p:spPr>
          <a:xfrm>
            <a:off x="625815" y="4854546"/>
            <a:ext cx="15484475" cy="30353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0000"/>
              </a:buClr>
              <a:buSzPts val="3500"/>
              <a:buFont typeface="Arial"/>
              <a:buNone/>
            </a:pPr>
            <a:r>
              <a:rPr lang="en-US" sz="3500" b="0" i="0" u="none" strike="noStrike" cap="none" dirty="0">
                <a:solidFill>
                  <a:srgbClr val="FDFDFD"/>
                </a:solidFill>
                <a:latin typeface="Lucida Sans"/>
                <a:ea typeface="Lucida Sans"/>
                <a:cs typeface="Lucida Sans"/>
                <a:sym typeface="Lucida Sans"/>
              </a:rPr>
              <a:t>Step 5: Enter </a:t>
            </a:r>
            <a:r>
              <a:rPr lang="en-US" sz="3500" b="0" i="0" u="sng" strike="noStrike" cap="none" dirty="0">
                <a:solidFill>
                  <a:srgbClr val="FDFDFD"/>
                </a:solidFill>
                <a:latin typeface="Lucida Sans"/>
                <a:ea typeface="Lucida Sans"/>
                <a:cs typeface="Lucida Sans"/>
                <a:sym typeface="Lucida Sans"/>
              </a:rPr>
              <a:t>YOUR</a:t>
            </a:r>
            <a:r>
              <a:rPr lang="en-US" sz="3500" b="0" i="0" u="none" strike="noStrike" cap="none" dirty="0">
                <a:solidFill>
                  <a:srgbClr val="FDFDFD"/>
                </a:solidFill>
                <a:latin typeface="Lucida Sans"/>
                <a:ea typeface="Lucida Sans"/>
                <a:cs typeface="Lucida Sans"/>
                <a:sym typeface="Lucida Sans"/>
              </a:rPr>
              <a:t> last name and email address (not your student's name)</a:t>
            </a:r>
            <a:endParaRPr sz="4100" b="0" i="0" u="none" strike="noStrike" cap="none" dirty="0">
              <a:solidFill>
                <a:srgbClr val="000000"/>
              </a:solidFill>
              <a:latin typeface="Lucida Sans"/>
              <a:ea typeface="Lucida Sans"/>
              <a:cs typeface="Lucida Sans"/>
              <a:sym typeface="Lucida Sans"/>
            </a:endParaRPr>
          </a:p>
          <a:p>
            <a:pPr marL="12700" marR="132080" lvl="0" indent="0" algn="l" rtl="0">
              <a:lnSpc>
                <a:spcPct val="116100"/>
              </a:lnSpc>
              <a:spcBef>
                <a:spcPts val="5"/>
              </a:spcBef>
              <a:spcAft>
                <a:spcPts val="0"/>
              </a:spcAft>
              <a:buClr>
                <a:srgbClr val="000000"/>
              </a:buClr>
              <a:buSzPts val="3500"/>
              <a:buFont typeface="Arial"/>
              <a:buNone/>
            </a:pPr>
            <a:r>
              <a:rPr lang="en-US" sz="3500" b="0" i="0" u="none" strike="noStrike" cap="none" dirty="0">
                <a:solidFill>
                  <a:srgbClr val="FDFDFD"/>
                </a:solidFill>
                <a:latin typeface="Lucida Sans"/>
                <a:ea typeface="Lucida Sans"/>
                <a:cs typeface="Lucida Sans"/>
                <a:sym typeface="Lucida Sans"/>
              </a:rPr>
              <a:t>Step 6: Complete the "Basic Information" within the "Student Registration" section and then click "Proceed." IMPORTANT: You must enter </a:t>
            </a:r>
            <a:r>
              <a:rPr lang="en-US" sz="3500" b="0" i="0" u="sng" strike="noStrike" cap="none" dirty="0">
                <a:solidFill>
                  <a:srgbClr val="FDFDFD"/>
                </a:solidFill>
                <a:latin typeface="Lucida Sans"/>
                <a:ea typeface="Lucida Sans"/>
                <a:cs typeface="Lucida Sans"/>
                <a:sym typeface="Lucida Sans"/>
              </a:rPr>
              <a:t>YOUR</a:t>
            </a:r>
            <a:r>
              <a:rPr lang="en-US" sz="3500" b="0" i="0" u="none" strike="noStrike" cap="none" dirty="0">
                <a:solidFill>
                  <a:srgbClr val="FDFDFD"/>
                </a:solidFill>
                <a:latin typeface="Lucida Sans"/>
                <a:ea typeface="Lucida Sans"/>
                <a:cs typeface="Lucida Sans"/>
                <a:sym typeface="Lucida Sans"/>
              </a:rPr>
              <a:t> information, not your student's.</a:t>
            </a:r>
            <a:endParaRPr sz="3500" b="0" i="0" u="none" strike="noStrike" cap="none" dirty="0">
              <a:solidFill>
                <a:srgbClr val="000000"/>
              </a:solidFill>
              <a:latin typeface="Lucida Sans"/>
              <a:ea typeface="Lucida Sans"/>
              <a:cs typeface="Lucida Sans"/>
              <a:sym typeface="Lucida Sans"/>
            </a:endParaRPr>
          </a:p>
        </p:txBody>
      </p:sp>
      <p:pic>
        <p:nvPicPr>
          <p:cNvPr id="175" name="Google Shape;175;p16"/>
          <p:cNvPicPr preferRelativeResize="0"/>
          <p:nvPr/>
        </p:nvPicPr>
        <p:blipFill rotWithShape="1">
          <a:blip r:embed="rId3">
            <a:alphaModFix/>
          </a:blip>
          <a:srcRect/>
          <a:stretch/>
        </p:blipFill>
        <p:spPr>
          <a:xfrm>
            <a:off x="2114669" y="2410342"/>
            <a:ext cx="8029574" cy="2428874"/>
          </a:xfrm>
          <a:prstGeom prst="rect">
            <a:avLst/>
          </a:prstGeom>
          <a:noFill/>
          <a:ln>
            <a:noFill/>
          </a:ln>
        </p:spPr>
      </p:pic>
      <p:pic>
        <p:nvPicPr>
          <p:cNvPr id="176" name="Google Shape;176;p16"/>
          <p:cNvPicPr preferRelativeResize="0"/>
          <p:nvPr/>
        </p:nvPicPr>
        <p:blipFill rotWithShape="1">
          <a:blip r:embed="rId4">
            <a:alphaModFix/>
          </a:blip>
          <a:srcRect/>
          <a:stretch/>
        </p:blipFill>
        <p:spPr>
          <a:xfrm>
            <a:off x="2791165" y="7916670"/>
            <a:ext cx="11153774" cy="2305049"/>
          </a:xfrm>
          <a:prstGeom prst="rect">
            <a:avLst/>
          </a:prstGeom>
          <a:noFill/>
          <a:ln>
            <a:noFill/>
          </a:ln>
        </p:spPr>
      </p:pic>
      <p:sp>
        <p:nvSpPr>
          <p:cNvPr id="177" name="Google Shape;177;p16"/>
          <p:cNvSpPr txBox="1">
            <a:spLocks noGrp="1"/>
          </p:cNvSpPr>
          <p:nvPr>
            <p:ph type="title"/>
          </p:nvPr>
        </p:nvSpPr>
        <p:spPr>
          <a:xfrm>
            <a:off x="625815" y="65281"/>
            <a:ext cx="11621770" cy="2252980"/>
          </a:xfrm>
          <a:prstGeom prst="rect">
            <a:avLst/>
          </a:prstGeom>
          <a:noFill/>
          <a:ln>
            <a:noFill/>
          </a:ln>
        </p:spPr>
        <p:txBody>
          <a:bodyPr spcFirstLastPara="1" wrap="square" lIns="0" tIns="342250" rIns="0" bIns="0" anchor="t" anchorCtr="0">
            <a:spAutoFit/>
          </a:bodyPr>
          <a:lstStyle/>
          <a:p>
            <a:pPr marL="6470650" lvl="0" indent="0" algn="l" rtl="0">
              <a:lnSpc>
                <a:spcPct val="100000"/>
              </a:lnSpc>
              <a:spcBef>
                <a:spcPts val="0"/>
              </a:spcBef>
              <a:spcAft>
                <a:spcPts val="0"/>
              </a:spcAft>
              <a:buSzPts val="1400"/>
              <a:buNone/>
            </a:pPr>
            <a:r>
              <a:rPr lang="en-US"/>
              <a:t>x2VOL</a:t>
            </a:r>
            <a:endParaRPr/>
          </a:p>
          <a:p>
            <a:pPr marL="12700" lvl="0" indent="0" algn="l" rtl="0">
              <a:lnSpc>
                <a:spcPct val="100000"/>
              </a:lnSpc>
              <a:spcBef>
                <a:spcPts val="1140"/>
              </a:spcBef>
              <a:spcAft>
                <a:spcPts val="0"/>
              </a:spcAft>
              <a:buSzPts val="1400"/>
              <a:buNone/>
            </a:pPr>
            <a:r>
              <a:rPr lang="en-US" sz="3500" b="0">
                <a:latin typeface="Lucida Sans"/>
                <a:ea typeface="Lucida Sans"/>
                <a:cs typeface="Lucida Sans"/>
                <a:sym typeface="Lucida Sans"/>
              </a:rPr>
              <a:t>Step 4: Click "St. Lawrence Catholic School Parents Club"</a:t>
            </a:r>
            <a:endParaRPr sz="3500">
              <a:latin typeface="Lucida Sans"/>
              <a:ea typeface="Lucida Sans"/>
              <a:cs typeface="Lucida Sans"/>
              <a:sym typeface="Lucida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7"/>
          <p:cNvSpPr/>
          <p:nvPr/>
        </p:nvSpPr>
        <p:spPr>
          <a:xfrm>
            <a:off x="9986419" y="5797624"/>
            <a:ext cx="1351280" cy="38100"/>
          </a:xfrm>
          <a:custGeom>
            <a:avLst/>
            <a:gdLst/>
            <a:ahLst/>
            <a:cxnLst/>
            <a:rect l="l" t="t" r="r" b="b"/>
            <a:pathLst>
              <a:path w="1351279" h="38100" extrusionOk="0">
                <a:moveTo>
                  <a:pt x="1350902" y="38099"/>
                </a:moveTo>
                <a:lnTo>
                  <a:pt x="0" y="38099"/>
                </a:lnTo>
                <a:lnTo>
                  <a:pt x="0" y="0"/>
                </a:lnTo>
                <a:lnTo>
                  <a:pt x="1350902" y="0"/>
                </a:lnTo>
                <a:lnTo>
                  <a:pt x="1350902" y="38099"/>
                </a:lnTo>
                <a:close/>
              </a:path>
            </a:pathLst>
          </a:custGeom>
          <a:solidFill>
            <a:srgbClr val="FDFDF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83" name="Google Shape;183;p17"/>
          <p:cNvSpPr txBox="1"/>
          <p:nvPr/>
        </p:nvSpPr>
        <p:spPr>
          <a:xfrm>
            <a:off x="625815" y="2216287"/>
            <a:ext cx="15760065" cy="427355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Step 7: OPTIONAL - You may skip the "Interest Gauge " section</a:t>
            </a:r>
            <a:endParaRPr sz="3500" b="0" i="0" u="none" strike="noStrike" cap="none">
              <a:solidFill>
                <a:srgbClr val="000000"/>
              </a:solidFill>
              <a:latin typeface="Lucida Sans"/>
              <a:ea typeface="Lucida Sans"/>
              <a:cs typeface="Lucida Sans"/>
              <a:sym typeface="Lucida Sans"/>
            </a:endParaRPr>
          </a:p>
          <a:p>
            <a:pPr marL="0" marR="0" lvl="0" indent="0" algn="l" rtl="0">
              <a:lnSpc>
                <a:spcPct val="100000"/>
              </a:lnSpc>
              <a:spcBef>
                <a:spcPts val="40"/>
              </a:spcBef>
              <a:spcAft>
                <a:spcPts val="0"/>
              </a:spcAft>
              <a:buClr>
                <a:srgbClr val="000000"/>
              </a:buClr>
              <a:buSzPts val="4100"/>
              <a:buFont typeface="Arial"/>
              <a:buNone/>
            </a:pPr>
            <a:endParaRPr sz="4100" b="0" i="0" u="none" strike="noStrike" cap="none">
              <a:solidFill>
                <a:srgbClr val="000000"/>
              </a:solidFill>
              <a:latin typeface="Lucida Sans"/>
              <a:ea typeface="Lucida Sans"/>
              <a:cs typeface="Lucida Sans"/>
              <a:sym typeface="Lucida Sans"/>
            </a:endParaRPr>
          </a:p>
          <a:p>
            <a:pPr marL="12700" marR="5080" lvl="0" indent="0" algn="l" rtl="0">
              <a:lnSpc>
                <a:spcPct val="116100"/>
              </a:lnSpc>
              <a:spcBef>
                <a:spcPts val="5"/>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Step 8: Complete the "Settings" portion of the "Student Registration" section and then click "Complete Registration" </a:t>
            </a:r>
            <a:r>
              <a:rPr lang="en-US" sz="3500" b="0" i="0" u="sng" strike="noStrike" cap="none">
                <a:solidFill>
                  <a:srgbClr val="FDFDFD"/>
                </a:solidFill>
                <a:latin typeface="Lucida Sans"/>
                <a:ea typeface="Lucida Sans"/>
                <a:cs typeface="Lucida Sans"/>
                <a:sym typeface="Lucida Sans"/>
              </a:rPr>
              <a:t>NOTE:</a:t>
            </a:r>
            <a:r>
              <a:rPr lang="en-US" sz="3500" b="0" i="0" u="none" strike="noStrike" cap="none">
                <a:solidFill>
                  <a:srgbClr val="FDFDFD"/>
                </a:solidFill>
                <a:latin typeface="Lucida Sans"/>
                <a:ea typeface="Lucida Sans"/>
                <a:cs typeface="Lucida Sans"/>
                <a:sym typeface="Lucida Sans"/>
              </a:rPr>
              <a:t> Families with two parents/guardians in the same household should select the option with 20 points. Families with parents/guardians in </a:t>
            </a:r>
            <a:r>
              <a:rPr lang="en-US" sz="3500" b="0" i="0" u="sng" strike="noStrike" cap="none">
                <a:solidFill>
                  <a:srgbClr val="FDFDFD"/>
                </a:solidFill>
                <a:latin typeface="Lucida Sans"/>
                <a:ea typeface="Lucida Sans"/>
                <a:cs typeface="Lucida Sans"/>
                <a:sym typeface="Lucida Sans"/>
              </a:rPr>
              <a:t>se</a:t>
            </a:r>
            <a:r>
              <a:rPr lang="en-US" sz="3500" b="0" i="0" u="none" strike="noStrike" cap="none">
                <a:solidFill>
                  <a:srgbClr val="FDFDFD"/>
                </a:solidFill>
                <a:latin typeface="Lucida Sans"/>
                <a:ea typeface="Lucida Sans"/>
                <a:cs typeface="Lucida Sans"/>
                <a:sym typeface="Lucida Sans"/>
              </a:rPr>
              <a:t>parate households should </a:t>
            </a:r>
            <a:r>
              <a:rPr lang="en-US" sz="3500" b="0" i="0" u="sng" strike="noStrike" cap="none">
                <a:solidFill>
                  <a:srgbClr val="FDFDFD"/>
                </a:solidFill>
                <a:latin typeface="Lucida Sans"/>
                <a:ea typeface="Lucida Sans"/>
                <a:cs typeface="Lucida Sans"/>
                <a:sym typeface="Lucida Sans"/>
              </a:rPr>
              <a:t>each</a:t>
            </a:r>
            <a:r>
              <a:rPr lang="en-US" sz="3500" b="0" i="0" u="none" strike="noStrike" cap="none">
                <a:solidFill>
                  <a:srgbClr val="FDFDFD"/>
                </a:solidFill>
                <a:latin typeface="Lucida Sans"/>
                <a:ea typeface="Lucida Sans"/>
                <a:cs typeface="Lucida Sans"/>
                <a:sym typeface="Lucida Sans"/>
              </a:rPr>
              <a:t> select the option for 10 points.</a:t>
            </a:r>
            <a:endParaRPr sz="3500" b="0" i="0" u="none" strike="noStrike" cap="none">
              <a:solidFill>
                <a:srgbClr val="000000"/>
              </a:solidFill>
              <a:latin typeface="Lucida Sans"/>
              <a:ea typeface="Lucida Sans"/>
              <a:cs typeface="Lucida Sans"/>
              <a:sym typeface="Lucida Sans"/>
            </a:endParaRPr>
          </a:p>
        </p:txBody>
      </p:sp>
      <p:pic>
        <p:nvPicPr>
          <p:cNvPr id="184" name="Google Shape;184;p17"/>
          <p:cNvPicPr preferRelativeResize="0"/>
          <p:nvPr/>
        </p:nvPicPr>
        <p:blipFill rotWithShape="1">
          <a:blip r:embed="rId3">
            <a:alphaModFix/>
          </a:blip>
          <a:srcRect/>
          <a:stretch/>
        </p:blipFill>
        <p:spPr>
          <a:xfrm>
            <a:off x="2866060" y="6508242"/>
            <a:ext cx="11087098" cy="3324224"/>
          </a:xfrm>
          <a:prstGeom prst="rect">
            <a:avLst/>
          </a:prstGeom>
          <a:noFill/>
          <a:ln>
            <a:noFill/>
          </a:ln>
        </p:spPr>
      </p:pic>
      <p:sp>
        <p:nvSpPr>
          <p:cNvPr id="185" name="Google Shape;185;p17"/>
          <p:cNvSpPr txBox="1">
            <a:spLocks noGrp="1"/>
          </p:cNvSpPr>
          <p:nvPr>
            <p:ph type="title"/>
          </p:nvPr>
        </p:nvSpPr>
        <p:spPr>
          <a:xfrm>
            <a:off x="3918459" y="433461"/>
            <a:ext cx="10335260" cy="1244600"/>
          </a:xfrm>
          <a:prstGeom prst="rect">
            <a:avLst/>
          </a:prstGeom>
          <a:noFill/>
          <a:ln>
            <a:noFill/>
          </a:ln>
        </p:spPr>
        <p:txBody>
          <a:bodyPr spcFirstLastPara="1" wrap="square" lIns="0" tIns="12700" rIns="0" bIns="0" anchor="t" anchorCtr="0">
            <a:spAutoFit/>
          </a:bodyPr>
          <a:lstStyle/>
          <a:p>
            <a:pPr marL="3178175" lvl="0" indent="0" algn="l" rtl="0">
              <a:lnSpc>
                <a:spcPct val="100000"/>
              </a:lnSpc>
              <a:spcBef>
                <a:spcPts val="0"/>
              </a:spcBef>
              <a:spcAft>
                <a:spcPts val="0"/>
              </a:spcAft>
              <a:buSzPts val="1400"/>
              <a:buNone/>
            </a:pPr>
            <a:r>
              <a:rPr lang="en-US"/>
              <a:t>x2VOL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body" idx="1"/>
          </p:nvPr>
        </p:nvSpPr>
        <p:spPr>
          <a:xfrm>
            <a:off x="451950" y="2062871"/>
            <a:ext cx="15754350" cy="3121025"/>
          </a:xfrm>
          <a:prstGeom prst="rect">
            <a:avLst/>
          </a:prstGeom>
          <a:noFill/>
          <a:ln>
            <a:noFill/>
          </a:ln>
        </p:spPr>
        <p:txBody>
          <a:bodyPr spcFirstLastPara="1" wrap="square" lIns="0" tIns="12050" rIns="0" bIns="0" anchor="t" anchorCtr="0">
            <a:spAutoFit/>
          </a:bodyPr>
          <a:lstStyle/>
          <a:p>
            <a:pPr marL="12700" marR="5080" lvl="0" indent="0" algn="l" rtl="0">
              <a:lnSpc>
                <a:spcPct val="116100"/>
              </a:lnSpc>
              <a:spcBef>
                <a:spcPts val="0"/>
              </a:spcBef>
              <a:spcAft>
                <a:spcPts val="0"/>
              </a:spcAft>
              <a:buSzPts val="1400"/>
              <a:buNone/>
            </a:pPr>
            <a:r>
              <a:rPr lang="en-US" b="1">
                <a:latin typeface="Trebuchet MS"/>
                <a:ea typeface="Trebuchet MS"/>
                <a:cs typeface="Trebuchet MS"/>
                <a:sym typeface="Trebuchet MS"/>
              </a:rPr>
              <a:t>What's next? </a:t>
            </a:r>
            <a:r>
              <a:rPr lang="en-US"/>
              <a:t>You will see an "Activation Successful" message meaning your information has been sent to Parents' Club for approval. If you log in immediately, you'll see a note saying your registration is pending approval.</a:t>
            </a:r>
            <a:endParaRPr/>
          </a:p>
          <a:p>
            <a:pPr marL="12700" marR="501015" lvl="0" indent="0" algn="l" rtl="0">
              <a:lnSpc>
                <a:spcPct val="139428"/>
              </a:lnSpc>
              <a:spcBef>
                <a:spcPts val="90"/>
              </a:spcBef>
              <a:spcAft>
                <a:spcPts val="0"/>
              </a:spcAft>
              <a:buSzPts val="1400"/>
              <a:buNone/>
            </a:pPr>
            <a:r>
              <a:rPr lang="en-US"/>
              <a:t>Accounts are reviewed daily so if you still see this message after 48 hours, contact </a:t>
            </a:r>
            <a:r>
              <a:rPr lang="en-US" u="sng">
                <a:solidFill>
                  <a:schemeClr val="hlink"/>
                </a:solidFill>
                <a:hlinkClick r:id="rId3"/>
              </a:rPr>
              <a:t>stlpoints@gmail.com</a:t>
            </a:r>
            <a:endParaRPr/>
          </a:p>
        </p:txBody>
      </p:sp>
      <p:sp>
        <p:nvSpPr>
          <p:cNvPr id="191" name="Google Shape;191;p18"/>
          <p:cNvSpPr txBox="1">
            <a:spLocks noGrp="1"/>
          </p:cNvSpPr>
          <p:nvPr>
            <p:ph type="title"/>
          </p:nvPr>
        </p:nvSpPr>
        <p:spPr>
          <a:xfrm>
            <a:off x="3918459" y="433461"/>
            <a:ext cx="10335260" cy="1244600"/>
          </a:xfrm>
          <a:prstGeom prst="rect">
            <a:avLst/>
          </a:prstGeom>
          <a:noFill/>
          <a:ln>
            <a:noFill/>
          </a:ln>
        </p:spPr>
        <p:txBody>
          <a:bodyPr spcFirstLastPara="1" wrap="square" lIns="0" tIns="12700" rIns="0" bIns="0" anchor="t" anchorCtr="0">
            <a:spAutoFit/>
          </a:bodyPr>
          <a:lstStyle/>
          <a:p>
            <a:pPr marL="3178175" lvl="0" indent="0" algn="l" rtl="0">
              <a:lnSpc>
                <a:spcPct val="100000"/>
              </a:lnSpc>
              <a:spcBef>
                <a:spcPts val="0"/>
              </a:spcBef>
              <a:spcAft>
                <a:spcPts val="0"/>
              </a:spcAft>
              <a:buSzPts val="1400"/>
              <a:buNone/>
            </a:pPr>
            <a:r>
              <a:rPr lang="en-US"/>
              <a:t>x2VOL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3918459" y="433461"/>
            <a:ext cx="10335300" cy="12447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SzPts val="1400"/>
              <a:buNone/>
            </a:pPr>
            <a:r>
              <a:rPr lang="en-US">
                <a:latin typeface="Tahoma"/>
                <a:ea typeface="Tahoma"/>
                <a:cs typeface="Tahoma"/>
                <a:sym typeface="Tahoma"/>
              </a:rPr>
              <a:t>Parents' Club Board</a:t>
            </a:r>
            <a:endParaRPr/>
          </a:p>
        </p:txBody>
      </p:sp>
      <p:sp>
        <p:nvSpPr>
          <p:cNvPr id="59" name="Google Shape;59;p2"/>
          <p:cNvSpPr txBox="1"/>
          <p:nvPr/>
        </p:nvSpPr>
        <p:spPr>
          <a:xfrm>
            <a:off x="4072575" y="8982225"/>
            <a:ext cx="14995500" cy="1038600"/>
          </a:xfrm>
          <a:prstGeom prst="rect">
            <a:avLst/>
          </a:prstGeom>
          <a:noFill/>
          <a:ln>
            <a:noFill/>
          </a:ln>
        </p:spPr>
        <p:txBody>
          <a:bodyPr spcFirstLastPara="1" wrap="square" lIns="0" tIns="12700" rIns="0" bIns="0" anchor="t" anchorCtr="0">
            <a:spAutoFit/>
          </a:bodyPr>
          <a:lstStyle/>
          <a:p>
            <a:pPr marL="2726690" marR="3684903" lvl="0" indent="-635" algn="ctr" rtl="0">
              <a:lnSpc>
                <a:spcPct val="116599"/>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2726690" marR="3684903" lvl="0" indent="-635" algn="ctr" rtl="0">
              <a:lnSpc>
                <a:spcPct val="116599"/>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3684903" lvl="0" indent="0" algn="l" rtl="0">
              <a:lnSpc>
                <a:spcPct val="116599"/>
              </a:lnSpc>
              <a:spcBef>
                <a:spcPts val="0"/>
              </a:spcBef>
              <a:spcAft>
                <a:spcPts val="0"/>
              </a:spcAft>
              <a:buClr>
                <a:srgbClr val="000000"/>
              </a:buClr>
              <a:buSzPts val="3400"/>
              <a:buFont typeface="Arial"/>
              <a:buNone/>
            </a:pPr>
            <a:r>
              <a:rPr lang="en-US" sz="3400" b="0" i="0" u="sng" strike="noStrike" cap="none">
                <a:solidFill>
                  <a:srgbClr val="FDFDFD"/>
                </a:solidFill>
                <a:latin typeface="Lucida Sans"/>
                <a:ea typeface="Lucida Sans"/>
                <a:cs typeface="Lucida Sans"/>
                <a:sym typeface="Lucida Sans"/>
                <a:hlinkClick r:id="rId3">
                  <a:extLst>
                    <a:ext uri="{A12FA001-AC4F-418D-AE19-62706E023703}">
                      <ahyp:hlinkClr xmlns:ahyp="http://schemas.microsoft.com/office/drawing/2018/hyperlinkcolor" val="tx"/>
                    </a:ext>
                  </a:extLst>
                </a:hlinkClick>
              </a:rPr>
              <a:t>www.stlawrencecatholicschool.org/parents-club/</a:t>
            </a:r>
            <a:endParaRPr sz="3400" b="0" i="0" u="none" strike="noStrike" cap="none">
              <a:solidFill>
                <a:srgbClr val="000000"/>
              </a:solidFill>
              <a:latin typeface="Lucida Sans"/>
              <a:ea typeface="Lucida Sans"/>
              <a:cs typeface="Lucida Sans"/>
              <a:sym typeface="Lucida Sans"/>
            </a:endParaRPr>
          </a:p>
        </p:txBody>
      </p:sp>
      <p:sp>
        <p:nvSpPr>
          <p:cNvPr id="60" name="Google Shape;60;p2"/>
          <p:cNvSpPr txBox="1"/>
          <p:nvPr/>
        </p:nvSpPr>
        <p:spPr>
          <a:xfrm>
            <a:off x="995875" y="1901225"/>
            <a:ext cx="16785000" cy="7007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5200"/>
              <a:buFont typeface="Arial"/>
              <a:buNone/>
            </a:pPr>
            <a:r>
              <a:rPr lang="en-US" sz="5200" b="0" i="0" u="none" strike="noStrike" cap="none" dirty="0">
                <a:solidFill>
                  <a:schemeClr val="lt1"/>
                </a:solidFill>
                <a:latin typeface="Tahoma"/>
                <a:ea typeface="Tahoma"/>
                <a:cs typeface="Tahoma"/>
                <a:sym typeface="Tahoma"/>
              </a:rPr>
              <a:t>President: </a:t>
            </a:r>
            <a:r>
              <a:rPr lang="en-US" sz="5200" dirty="0">
                <a:solidFill>
                  <a:schemeClr val="lt1"/>
                </a:solidFill>
                <a:latin typeface="Tahoma"/>
                <a:ea typeface="Tahoma"/>
                <a:cs typeface="Tahoma"/>
                <a:sym typeface="Tahoma"/>
              </a:rPr>
              <a:t>Jeremy &amp; Vanessa Guerra</a:t>
            </a:r>
            <a:endParaRPr sz="5200" b="0" i="0" u="none" strike="noStrike" cap="none" dirty="0">
              <a:solidFill>
                <a:schemeClr val="lt1"/>
              </a:solidFill>
              <a:latin typeface="Tahoma"/>
              <a:ea typeface="Tahoma"/>
              <a:cs typeface="Tahoma"/>
              <a:sym typeface="Tahoma"/>
            </a:endParaRPr>
          </a:p>
          <a:p>
            <a:pPr marL="0" marR="0" lvl="0" indent="0" algn="ctr" rtl="0">
              <a:lnSpc>
                <a:spcPct val="100000"/>
              </a:lnSpc>
              <a:spcBef>
                <a:spcPts val="0"/>
              </a:spcBef>
              <a:spcAft>
                <a:spcPts val="0"/>
              </a:spcAft>
              <a:buClr>
                <a:srgbClr val="000000"/>
              </a:buClr>
              <a:buSzPts val="5200"/>
              <a:buFont typeface="Arial"/>
              <a:buNone/>
            </a:pPr>
            <a:r>
              <a:rPr lang="en-US" sz="5200" b="0" i="0" u="none" strike="noStrike" cap="none" dirty="0">
                <a:solidFill>
                  <a:schemeClr val="lt1"/>
                </a:solidFill>
                <a:latin typeface="Tahoma"/>
                <a:ea typeface="Tahoma"/>
                <a:cs typeface="Tahoma"/>
                <a:sym typeface="Tahoma"/>
              </a:rPr>
              <a:t>Vice-President: Collier </a:t>
            </a:r>
            <a:r>
              <a:rPr lang="en-US" sz="5200" b="0" i="0" u="none" strike="noStrike" cap="none" dirty="0" err="1">
                <a:solidFill>
                  <a:schemeClr val="lt1"/>
                </a:solidFill>
                <a:latin typeface="Tahoma"/>
                <a:ea typeface="Tahoma"/>
                <a:cs typeface="Tahoma"/>
                <a:sym typeface="Tahoma"/>
              </a:rPr>
              <a:t>Faubion</a:t>
            </a:r>
            <a:endParaRPr lang="en-US" sz="5200" b="0" i="0" u="none" strike="noStrike" cap="none" dirty="0">
              <a:solidFill>
                <a:schemeClr val="lt1"/>
              </a:solidFill>
              <a:latin typeface="Tahoma"/>
              <a:ea typeface="Tahoma"/>
              <a:cs typeface="Tahoma"/>
              <a:sym typeface="Tahoma"/>
            </a:endParaRPr>
          </a:p>
          <a:p>
            <a:pPr marL="0" marR="0" lvl="0" indent="0" algn="ctr" rtl="0">
              <a:lnSpc>
                <a:spcPct val="100000"/>
              </a:lnSpc>
              <a:spcBef>
                <a:spcPts val="0"/>
              </a:spcBef>
              <a:spcAft>
                <a:spcPts val="0"/>
              </a:spcAft>
              <a:buClr>
                <a:srgbClr val="000000"/>
              </a:buClr>
              <a:buSzPts val="5200"/>
              <a:buFont typeface="Arial"/>
              <a:buNone/>
            </a:pPr>
            <a:r>
              <a:rPr lang="en-US" sz="5200" b="0" i="0" u="none" strike="noStrike" cap="none" dirty="0">
                <a:solidFill>
                  <a:schemeClr val="lt1"/>
                </a:solidFill>
                <a:latin typeface="Tahoma"/>
                <a:ea typeface="Tahoma"/>
                <a:cs typeface="Tahoma"/>
                <a:sym typeface="Tahoma"/>
              </a:rPr>
              <a:t>Co-Treasurer: Ellen Roman</a:t>
            </a:r>
            <a:endParaRPr sz="5200" b="0" i="0" u="none" strike="noStrike" cap="none" dirty="0">
              <a:solidFill>
                <a:schemeClr val="lt1"/>
              </a:solidFill>
              <a:latin typeface="Tahoma"/>
              <a:ea typeface="Tahoma"/>
              <a:cs typeface="Tahoma"/>
              <a:sym typeface="Tahoma"/>
            </a:endParaRPr>
          </a:p>
          <a:p>
            <a:pPr marL="0" marR="0" lvl="0" indent="0" algn="ctr" rtl="0">
              <a:lnSpc>
                <a:spcPct val="100000"/>
              </a:lnSpc>
              <a:spcBef>
                <a:spcPts val="0"/>
              </a:spcBef>
              <a:spcAft>
                <a:spcPts val="0"/>
              </a:spcAft>
              <a:buClr>
                <a:srgbClr val="000000"/>
              </a:buClr>
              <a:buSzPts val="5200"/>
              <a:buFont typeface="Arial"/>
              <a:buNone/>
            </a:pPr>
            <a:r>
              <a:rPr lang="en-US" sz="5200" b="0" i="0" u="none" strike="noStrike" cap="none" dirty="0">
                <a:solidFill>
                  <a:schemeClr val="lt1"/>
                </a:solidFill>
                <a:latin typeface="Tahoma"/>
                <a:ea typeface="Tahoma"/>
                <a:cs typeface="Tahoma"/>
                <a:sym typeface="Tahoma"/>
              </a:rPr>
              <a:t>Co-Treasurer: Jaime Brown</a:t>
            </a:r>
            <a:endParaRPr sz="5200" b="0" i="0" u="none" strike="noStrike" cap="none" dirty="0">
              <a:solidFill>
                <a:schemeClr val="lt1"/>
              </a:solidFill>
              <a:latin typeface="Tahoma"/>
              <a:ea typeface="Tahoma"/>
              <a:cs typeface="Tahoma"/>
              <a:sym typeface="Tahoma"/>
            </a:endParaRPr>
          </a:p>
          <a:p>
            <a:pPr marL="0" marR="0" lvl="0" indent="0" algn="ctr" rtl="0">
              <a:lnSpc>
                <a:spcPct val="100000"/>
              </a:lnSpc>
              <a:spcBef>
                <a:spcPts val="0"/>
              </a:spcBef>
              <a:spcAft>
                <a:spcPts val="0"/>
              </a:spcAft>
              <a:buClr>
                <a:srgbClr val="000000"/>
              </a:buClr>
              <a:buSzPts val="5200"/>
              <a:buFont typeface="Arial"/>
              <a:buNone/>
            </a:pPr>
            <a:r>
              <a:rPr lang="en-US" sz="5200" b="0" i="0" u="none" strike="noStrike" cap="none" dirty="0">
                <a:solidFill>
                  <a:schemeClr val="lt1"/>
                </a:solidFill>
                <a:latin typeface="Tahoma"/>
                <a:ea typeface="Tahoma"/>
                <a:cs typeface="Tahoma"/>
                <a:sym typeface="Tahoma"/>
              </a:rPr>
              <a:t>Secretary: Angela </a:t>
            </a:r>
            <a:r>
              <a:rPr lang="en-US" sz="5200" b="0" i="0" u="none" strike="noStrike" cap="none" dirty="0" err="1">
                <a:solidFill>
                  <a:schemeClr val="lt1"/>
                </a:solidFill>
                <a:latin typeface="Tahoma"/>
                <a:ea typeface="Tahoma"/>
                <a:cs typeface="Tahoma"/>
                <a:sym typeface="Tahoma"/>
              </a:rPr>
              <a:t>Nildasio</a:t>
            </a:r>
            <a:r>
              <a:rPr lang="en-US" sz="5200" b="0" i="0" u="none" strike="noStrike" cap="none" dirty="0">
                <a:solidFill>
                  <a:schemeClr val="lt1"/>
                </a:solidFill>
                <a:latin typeface="Tahoma"/>
                <a:ea typeface="Tahoma"/>
                <a:cs typeface="Tahoma"/>
                <a:sym typeface="Tahoma"/>
              </a:rPr>
              <a:t>-Ritchie</a:t>
            </a:r>
            <a:endParaRPr sz="5200" b="0" i="0" u="none" strike="noStrike" cap="none" dirty="0">
              <a:solidFill>
                <a:schemeClr val="lt1"/>
              </a:solidFill>
              <a:latin typeface="Tahoma"/>
              <a:ea typeface="Tahoma"/>
              <a:cs typeface="Tahoma"/>
              <a:sym typeface="Tahoma"/>
            </a:endParaRPr>
          </a:p>
          <a:p>
            <a:pPr lvl="0" algn="ctr">
              <a:buSzPts val="5200"/>
            </a:pPr>
            <a:r>
              <a:rPr lang="en-US" sz="5200" b="0" i="0" u="none" strike="noStrike" cap="none" dirty="0">
                <a:solidFill>
                  <a:schemeClr val="lt1"/>
                </a:solidFill>
                <a:latin typeface="Tahoma"/>
                <a:ea typeface="Tahoma"/>
                <a:cs typeface="Tahoma"/>
                <a:sym typeface="Tahoma"/>
              </a:rPr>
              <a:t>HR Parent Chair</a:t>
            </a:r>
            <a:r>
              <a:rPr lang="en-US" sz="5200" dirty="0">
                <a:solidFill>
                  <a:schemeClr val="lt1"/>
                </a:solidFill>
                <a:latin typeface="Tahoma"/>
                <a:ea typeface="Tahoma"/>
                <a:cs typeface="Tahoma"/>
                <a:sym typeface="Tahoma"/>
              </a:rPr>
              <a:t>: Laura </a:t>
            </a:r>
            <a:r>
              <a:rPr lang="en-US" sz="5200" dirty="0" err="1">
                <a:solidFill>
                  <a:schemeClr val="lt1"/>
                </a:solidFill>
                <a:latin typeface="Tahoma"/>
                <a:ea typeface="Tahoma"/>
                <a:cs typeface="Tahoma"/>
                <a:sym typeface="Tahoma"/>
              </a:rPr>
              <a:t>Kilfoile</a:t>
            </a:r>
            <a:r>
              <a:rPr lang="en-US" sz="5200" dirty="0">
                <a:solidFill>
                  <a:schemeClr val="lt1"/>
                </a:solidFill>
                <a:latin typeface="Tahoma"/>
                <a:ea typeface="Tahoma"/>
                <a:cs typeface="Tahoma"/>
                <a:sym typeface="Tahoma"/>
              </a:rPr>
              <a:t> </a:t>
            </a:r>
            <a:endParaRPr sz="5200" b="0" i="0" u="none" strike="noStrike" cap="none" dirty="0">
              <a:solidFill>
                <a:schemeClr val="lt1"/>
              </a:solidFill>
              <a:latin typeface="Tahoma"/>
              <a:ea typeface="Tahoma"/>
              <a:cs typeface="Tahoma"/>
              <a:sym typeface="Tahoma"/>
            </a:endParaRPr>
          </a:p>
          <a:p>
            <a:pPr lvl="0" algn="ctr">
              <a:buSzPts val="5200"/>
            </a:pPr>
            <a:r>
              <a:rPr lang="en-US" sz="5200" b="0" i="0" u="none" strike="noStrike" cap="none" dirty="0">
                <a:solidFill>
                  <a:schemeClr val="lt1"/>
                </a:solidFill>
                <a:latin typeface="Tahoma"/>
                <a:ea typeface="Tahoma"/>
                <a:cs typeface="Tahoma"/>
                <a:sym typeface="Tahoma"/>
              </a:rPr>
              <a:t>HR Parent Co-Chair: </a:t>
            </a:r>
            <a:r>
              <a:rPr lang="en-US" sz="5200" dirty="0">
                <a:solidFill>
                  <a:schemeClr val="lt1"/>
                </a:solidFill>
                <a:latin typeface="Tahoma"/>
                <a:ea typeface="Tahoma"/>
                <a:cs typeface="Tahoma"/>
                <a:sym typeface="Tahoma"/>
              </a:rPr>
              <a:t>Nicole Alvarez</a:t>
            </a:r>
            <a:endParaRPr sz="5200" b="0" i="0" u="none" strike="noStrike" cap="none" dirty="0">
              <a:solidFill>
                <a:schemeClr val="lt1"/>
              </a:solidFill>
              <a:latin typeface="Tahoma"/>
              <a:ea typeface="Tahoma"/>
              <a:cs typeface="Tahoma"/>
              <a:sym typeface="Tahoma"/>
            </a:endParaRPr>
          </a:p>
          <a:p>
            <a:pPr marL="0" marR="0" lvl="0" indent="0" algn="ctr" rtl="0">
              <a:lnSpc>
                <a:spcPct val="100000"/>
              </a:lnSpc>
              <a:spcBef>
                <a:spcPts val="0"/>
              </a:spcBef>
              <a:spcAft>
                <a:spcPts val="0"/>
              </a:spcAft>
              <a:buClr>
                <a:srgbClr val="000000"/>
              </a:buClr>
              <a:buSzPts val="5200"/>
              <a:buFont typeface="Arial"/>
              <a:buNone/>
            </a:pPr>
            <a:r>
              <a:rPr lang="en-US" sz="5200" b="0" i="0" u="none" strike="noStrike" cap="none" dirty="0">
                <a:solidFill>
                  <a:schemeClr val="lt1"/>
                </a:solidFill>
                <a:latin typeface="Tahoma"/>
                <a:ea typeface="Tahoma"/>
                <a:cs typeface="Tahoma"/>
                <a:sym typeface="Tahoma"/>
              </a:rPr>
              <a:t>Advisor: Bianca Brink</a:t>
            </a:r>
            <a:endParaRPr sz="5200" b="0" i="0" u="none" strike="noStrike" cap="none" dirty="0">
              <a:solidFill>
                <a:schemeClr val="lt1"/>
              </a:solidFill>
              <a:latin typeface="Tahoma"/>
              <a:ea typeface="Tahoma"/>
              <a:cs typeface="Tahoma"/>
              <a:sym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3"/>
          <p:cNvSpPr txBox="1">
            <a:spLocks noGrp="1"/>
          </p:cNvSpPr>
          <p:nvPr>
            <p:ph type="title"/>
          </p:nvPr>
        </p:nvSpPr>
        <p:spPr>
          <a:xfrm>
            <a:off x="3537632" y="317564"/>
            <a:ext cx="11212830" cy="12446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SzPts val="1400"/>
              <a:buNone/>
            </a:pPr>
            <a:r>
              <a:rPr lang="en-US">
                <a:latin typeface="Tahoma"/>
                <a:ea typeface="Tahoma"/>
                <a:cs typeface="Tahoma"/>
                <a:sym typeface="Tahoma"/>
              </a:rPr>
              <a:t>What is Parents' Club</a:t>
            </a:r>
            <a:endParaRPr/>
          </a:p>
        </p:txBody>
      </p:sp>
      <p:sp>
        <p:nvSpPr>
          <p:cNvPr id="66" name="Google Shape;66;p3"/>
          <p:cNvSpPr txBox="1"/>
          <p:nvPr/>
        </p:nvSpPr>
        <p:spPr>
          <a:xfrm>
            <a:off x="577519" y="2512306"/>
            <a:ext cx="16041300" cy="6718800"/>
          </a:xfrm>
          <a:prstGeom prst="rect">
            <a:avLst/>
          </a:prstGeom>
          <a:noFill/>
          <a:ln>
            <a:noFill/>
          </a:ln>
        </p:spPr>
        <p:txBody>
          <a:bodyPr spcFirstLastPara="1" wrap="square" lIns="0" tIns="12050" rIns="0" bIns="0" anchor="t" anchorCtr="0">
            <a:spAutoFit/>
          </a:bodyPr>
          <a:lstStyle/>
          <a:p>
            <a:pPr marL="12700" marR="5080" lvl="0" indent="0" algn="l" rtl="0">
              <a:lnSpc>
                <a:spcPct val="116100"/>
              </a:lnSpc>
              <a:spcBef>
                <a:spcPts val="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The purpose of the Parents’ Club (PC) is to strengthen the partnership between the home and school by participation in the life and activities of the school and provide financial assistance through fundraising efforts. All parents, guardians, faculty, administration, and staff members are an integral part of this group. </a:t>
            </a:r>
            <a:r>
              <a:rPr lang="en-US" sz="3500" b="1" i="0" u="none" strike="noStrike" cap="none">
                <a:solidFill>
                  <a:srgbClr val="FDFDFD"/>
                </a:solidFill>
                <a:latin typeface="Lucida Sans"/>
                <a:ea typeface="Lucida Sans"/>
                <a:cs typeface="Lucida Sans"/>
                <a:sym typeface="Lucida Sans"/>
              </a:rPr>
              <a:t>Parent membership is mandatory.</a:t>
            </a:r>
            <a:endParaRPr sz="3500" b="0" i="0" u="none" strike="noStrike" cap="none">
              <a:solidFill>
                <a:srgbClr val="000000"/>
              </a:solidFill>
              <a:latin typeface="Lucida Sans"/>
              <a:ea typeface="Lucida Sans"/>
              <a:cs typeface="Lucida Sans"/>
              <a:sym typeface="Lucida Sans"/>
            </a:endParaRPr>
          </a:p>
          <a:p>
            <a:pPr marL="12700" marR="235584" lvl="0" indent="0" algn="l" rtl="0">
              <a:lnSpc>
                <a:spcPct val="116100"/>
              </a:lnSpc>
              <a:spcBef>
                <a:spcPts val="4200"/>
              </a:spcBef>
              <a:spcAft>
                <a:spcPts val="0"/>
              </a:spcAft>
              <a:buClr>
                <a:srgbClr val="000000"/>
              </a:buClr>
              <a:buSzPts val="3500"/>
              <a:buFont typeface="Arial"/>
              <a:buNone/>
            </a:pPr>
            <a:r>
              <a:rPr lang="en-US" sz="3500" b="0" i="0" u="none" strike="noStrike" cap="none">
                <a:solidFill>
                  <a:srgbClr val="FDFDFD"/>
                </a:solidFill>
                <a:latin typeface="Lucida Sans"/>
                <a:ea typeface="Lucida Sans"/>
                <a:cs typeface="Lucida Sans"/>
                <a:sym typeface="Lucida Sans"/>
              </a:rPr>
              <a:t>Parents are the primary and principal educators of their children. As parents at St. Lawrence Catholic School, thereby members of the PC, we pledge to contribute our time, talent, and treasure. Active participation offers families the unique opportunity for fellowship in a Catholic environment.</a:t>
            </a:r>
            <a:endParaRPr sz="3500" b="0" i="0" u="none" strike="noStrike" cap="none">
              <a:solidFill>
                <a:srgbClr val="000000"/>
              </a:solidFill>
              <a:latin typeface="Lucida Sans"/>
              <a:ea typeface="Lucida Sans"/>
              <a:cs typeface="Lucida Sans"/>
              <a:sym typeface="Lucida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2392970" y="423804"/>
            <a:ext cx="12748895" cy="12446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SzPts val="1400"/>
              <a:buNone/>
            </a:pPr>
            <a:r>
              <a:rPr lang="en-US">
                <a:latin typeface="Tahoma"/>
                <a:ea typeface="Tahoma"/>
                <a:cs typeface="Tahoma"/>
                <a:sym typeface="Tahoma"/>
              </a:rPr>
              <a:t>How do you participate?</a:t>
            </a:r>
            <a:endParaRPr/>
          </a:p>
        </p:txBody>
      </p:sp>
      <p:sp>
        <p:nvSpPr>
          <p:cNvPr id="73" name="Google Shape;73;p4"/>
          <p:cNvSpPr txBox="1"/>
          <p:nvPr/>
        </p:nvSpPr>
        <p:spPr>
          <a:xfrm>
            <a:off x="862892" y="1839790"/>
            <a:ext cx="15779100" cy="7713600"/>
          </a:xfrm>
          <a:prstGeom prst="rect">
            <a:avLst/>
          </a:prstGeom>
          <a:noFill/>
          <a:ln>
            <a:noFill/>
          </a:ln>
        </p:spPr>
        <p:txBody>
          <a:bodyPr spcFirstLastPara="1" wrap="square" lIns="0" tIns="12700" rIns="0" bIns="0" anchor="t" anchorCtr="0">
            <a:spAutoFit/>
          </a:bodyPr>
          <a:lstStyle/>
          <a:p>
            <a:pPr marL="29844" marR="0" lvl="0" indent="0" algn="ctr" rtl="0">
              <a:lnSpc>
                <a:spcPct val="100000"/>
              </a:lnSpc>
              <a:spcBef>
                <a:spcPts val="0"/>
              </a:spcBef>
              <a:spcAft>
                <a:spcPts val="0"/>
              </a:spcAft>
              <a:buClr>
                <a:srgbClr val="000000"/>
              </a:buClr>
              <a:buSzPts val="7500"/>
              <a:buFont typeface="Arial"/>
              <a:buNone/>
            </a:pPr>
            <a:r>
              <a:rPr lang="en-US" sz="7500" b="1" i="0" u="none" strike="noStrike" cap="none" dirty="0">
                <a:solidFill>
                  <a:srgbClr val="FDFDFD"/>
                </a:solidFill>
                <a:latin typeface="Tahoma"/>
                <a:ea typeface="Tahoma"/>
                <a:cs typeface="Tahoma"/>
                <a:sym typeface="Tahoma"/>
              </a:rPr>
              <a:t>COMMIT PROGRAM</a:t>
            </a:r>
            <a:endParaRPr sz="7500" b="0" i="0" u="none" strike="noStrike" cap="none" dirty="0">
              <a:solidFill>
                <a:srgbClr val="000000"/>
              </a:solidFill>
              <a:latin typeface="Tahoma"/>
              <a:ea typeface="Tahoma"/>
              <a:cs typeface="Tahoma"/>
              <a:sym typeface="Tahoma"/>
            </a:endParaRPr>
          </a:p>
          <a:p>
            <a:pPr marL="12700" marR="5080" lvl="0" indent="0" algn="l" rtl="0">
              <a:lnSpc>
                <a:spcPct val="114999"/>
              </a:lnSpc>
              <a:spcBef>
                <a:spcPts val="5310"/>
              </a:spcBef>
              <a:spcAft>
                <a:spcPts val="0"/>
              </a:spcAft>
              <a:buClr>
                <a:srgbClr val="000000"/>
              </a:buClr>
              <a:buSzPts val="2500"/>
              <a:buFont typeface="Arial"/>
              <a:buNone/>
            </a:pPr>
            <a:r>
              <a:rPr lang="en-US" sz="2500" b="0" i="0" u="none" strike="noStrike" cap="none" dirty="0">
                <a:solidFill>
                  <a:srgbClr val="FDFDFD"/>
                </a:solidFill>
                <a:latin typeface="Lucida Sans"/>
                <a:ea typeface="Lucida Sans"/>
                <a:cs typeface="Lucida Sans"/>
                <a:sym typeface="Lucida Sans"/>
              </a:rPr>
              <a:t>Through the COMMIT program (previously the SHARE program), each family can select the option that best meets their needs to reach the family's </a:t>
            </a:r>
            <a:r>
              <a:rPr lang="en-US" sz="2500" b="0" i="1" u="none" strike="noStrike" cap="none" dirty="0">
                <a:solidFill>
                  <a:srgbClr val="FDFDFD"/>
                </a:solidFill>
                <a:latin typeface="Arial"/>
                <a:ea typeface="Arial"/>
                <a:cs typeface="Arial"/>
                <a:sym typeface="Arial"/>
              </a:rPr>
              <a:t>minimum </a:t>
            </a:r>
            <a:r>
              <a:rPr lang="en-US" sz="2500" b="0" i="0" u="none" strike="noStrike" cap="none" dirty="0">
                <a:solidFill>
                  <a:srgbClr val="FDFDFD"/>
                </a:solidFill>
                <a:latin typeface="Lucida Sans"/>
                <a:ea typeface="Lucida Sans"/>
                <a:cs typeface="Lucida Sans"/>
                <a:sym typeface="Lucida Sans"/>
              </a:rPr>
              <a:t>commitment to our school.</a:t>
            </a:r>
            <a:endParaRPr sz="2500" b="0" i="0" u="none" strike="noStrike" cap="none" dirty="0">
              <a:solidFill>
                <a:srgbClr val="000000"/>
              </a:solidFill>
              <a:latin typeface="Lucida Sans"/>
              <a:ea typeface="Lucida Sans"/>
              <a:cs typeface="Lucida Sans"/>
              <a:sym typeface="Lucida Sans"/>
            </a:endParaRPr>
          </a:p>
          <a:p>
            <a:pPr marL="0" marR="0" lvl="0" indent="0" algn="l" rtl="0">
              <a:lnSpc>
                <a:spcPct val="100000"/>
              </a:lnSpc>
              <a:spcBef>
                <a:spcPts val="10"/>
              </a:spcBef>
              <a:spcAft>
                <a:spcPts val="0"/>
              </a:spcAft>
              <a:buClr>
                <a:srgbClr val="000000"/>
              </a:buClr>
              <a:buSzPts val="3300"/>
              <a:buFont typeface="Arial"/>
              <a:buNone/>
            </a:pPr>
            <a:endParaRPr sz="3300" b="0" i="0" u="none" strike="noStrike" cap="none" dirty="0">
              <a:solidFill>
                <a:srgbClr val="000000"/>
              </a:solidFill>
              <a:latin typeface="Lucida Sans"/>
              <a:ea typeface="Lucida Sans"/>
              <a:cs typeface="Lucida Sans"/>
              <a:sym typeface="Lucida Sans"/>
            </a:endParaRPr>
          </a:p>
          <a:p>
            <a:pPr marL="12700" marR="0" lvl="0" indent="0" algn="l" rtl="0">
              <a:lnSpc>
                <a:spcPct val="100000"/>
              </a:lnSpc>
              <a:spcBef>
                <a:spcPts val="5"/>
              </a:spcBef>
              <a:spcAft>
                <a:spcPts val="0"/>
              </a:spcAft>
              <a:buClr>
                <a:srgbClr val="000000"/>
              </a:buClr>
              <a:buSzPts val="2500"/>
              <a:buFont typeface="Arial"/>
              <a:buNone/>
            </a:pPr>
            <a:r>
              <a:rPr lang="en-US" sz="2500" b="1" i="0" u="none" strike="noStrike" cap="none" dirty="0">
                <a:solidFill>
                  <a:srgbClr val="FDFDFD"/>
                </a:solidFill>
                <a:latin typeface="Lucida Sans"/>
                <a:ea typeface="Lucida Sans"/>
                <a:cs typeface="Lucida Sans"/>
                <a:sym typeface="Lucida Sans"/>
              </a:rPr>
              <a:t>OPTION A: </a:t>
            </a:r>
            <a:r>
              <a:rPr lang="en-US" sz="2500" b="0" i="0" u="none" strike="noStrike" cap="none" dirty="0">
                <a:solidFill>
                  <a:srgbClr val="FDFDFD"/>
                </a:solidFill>
                <a:latin typeface="Lucida Sans"/>
                <a:ea typeface="Lucida Sans"/>
                <a:cs typeface="Lucida Sans"/>
                <a:sym typeface="Lucida Sans"/>
              </a:rPr>
              <a:t>Financial and Service Commitment</a:t>
            </a:r>
            <a:endParaRPr sz="2500" b="0" i="0" u="none" strike="noStrike" cap="none" dirty="0">
              <a:solidFill>
                <a:srgbClr val="000000"/>
              </a:solidFill>
              <a:latin typeface="Lucida Sans"/>
              <a:ea typeface="Lucida Sans"/>
              <a:cs typeface="Lucida Sans"/>
              <a:sym typeface="Lucida Sans"/>
            </a:endParaRPr>
          </a:p>
          <a:p>
            <a:pPr marL="12700" marR="5908675" lvl="0" indent="0" algn="l" rtl="0">
              <a:lnSpc>
                <a:spcPct val="114999"/>
              </a:lnSpc>
              <a:spcBef>
                <a:spcPts val="0"/>
              </a:spcBef>
              <a:spcAft>
                <a:spcPts val="0"/>
              </a:spcAft>
              <a:buClr>
                <a:srgbClr val="000000"/>
              </a:buClr>
              <a:buSzPts val="2500"/>
              <a:buFont typeface="Arial"/>
              <a:buNone/>
            </a:pPr>
            <a:r>
              <a:rPr lang="en-US" sz="2500" b="0" i="0" u="none" strike="noStrike" cap="none" dirty="0">
                <a:solidFill>
                  <a:srgbClr val="FDFDFD"/>
                </a:solidFill>
                <a:latin typeface="Lucida Sans"/>
                <a:ea typeface="Lucida Sans"/>
                <a:cs typeface="Lucida Sans"/>
                <a:sym typeface="Lucida Sans"/>
              </a:rPr>
              <a:t>$400 by the end of the school year ($200 for single parent families) AND</a:t>
            </a:r>
            <a:endParaRPr sz="2500" b="0" i="0" u="none" strike="noStrike" cap="none" dirty="0">
              <a:solidFill>
                <a:srgbClr val="000000"/>
              </a:solidFill>
              <a:latin typeface="Lucida Sans"/>
              <a:ea typeface="Lucida Sans"/>
              <a:cs typeface="Lucida Sans"/>
              <a:sym typeface="Lucida Sans"/>
            </a:endParaRPr>
          </a:p>
          <a:p>
            <a:pPr marL="12700" marR="0" lvl="0" indent="0" algn="l" rtl="0">
              <a:lnSpc>
                <a:spcPct val="100000"/>
              </a:lnSpc>
              <a:spcBef>
                <a:spcPts val="450"/>
              </a:spcBef>
              <a:spcAft>
                <a:spcPts val="0"/>
              </a:spcAft>
              <a:buClr>
                <a:srgbClr val="000000"/>
              </a:buClr>
              <a:buSzPts val="2500"/>
              <a:buFont typeface="Arial"/>
              <a:buNone/>
            </a:pPr>
            <a:r>
              <a:rPr lang="en-US" sz="2500" b="0" i="0" u="none" strike="noStrike" cap="none" dirty="0">
                <a:solidFill>
                  <a:srgbClr val="FDFDFD"/>
                </a:solidFill>
                <a:latin typeface="Lucida Sans"/>
                <a:ea typeface="Lucida Sans"/>
                <a:cs typeface="Lucida Sans"/>
                <a:sym typeface="Lucida Sans"/>
              </a:rPr>
              <a:t>20 points by the end of the school year (10 points for single parent families)</a:t>
            </a:r>
            <a:endParaRPr sz="2500" b="0" i="0" u="none" strike="noStrike" cap="none" dirty="0">
              <a:solidFill>
                <a:srgbClr val="000000"/>
              </a:solidFill>
              <a:latin typeface="Lucida Sans"/>
              <a:ea typeface="Lucida Sans"/>
              <a:cs typeface="Lucida Sans"/>
              <a:sym typeface="Lucida Sans"/>
            </a:endParaRPr>
          </a:p>
          <a:p>
            <a:pPr marL="0" marR="0" lvl="0" indent="0" algn="l" rtl="0">
              <a:lnSpc>
                <a:spcPct val="100000"/>
              </a:lnSpc>
              <a:spcBef>
                <a:spcPts val="10"/>
              </a:spcBef>
              <a:spcAft>
                <a:spcPts val="0"/>
              </a:spcAft>
              <a:buClr>
                <a:srgbClr val="000000"/>
              </a:buClr>
              <a:buSzPts val="3300"/>
              <a:buFont typeface="Arial"/>
              <a:buNone/>
            </a:pPr>
            <a:endParaRPr sz="3300" b="0" i="0" u="none" strike="noStrike" cap="none" dirty="0">
              <a:solidFill>
                <a:srgbClr val="000000"/>
              </a:solidFill>
              <a:latin typeface="Lucida Sans"/>
              <a:ea typeface="Lucida Sans"/>
              <a:cs typeface="Lucida Sans"/>
              <a:sym typeface="Lucida Sans"/>
            </a:endParaRPr>
          </a:p>
          <a:p>
            <a:pPr marL="12700" marR="0" lvl="0" indent="0" algn="l" rtl="0">
              <a:lnSpc>
                <a:spcPct val="100000"/>
              </a:lnSpc>
              <a:spcBef>
                <a:spcPts val="0"/>
              </a:spcBef>
              <a:spcAft>
                <a:spcPts val="0"/>
              </a:spcAft>
              <a:buClr>
                <a:srgbClr val="000000"/>
              </a:buClr>
              <a:buSzPts val="2500"/>
              <a:buFont typeface="Arial"/>
              <a:buNone/>
            </a:pPr>
            <a:r>
              <a:rPr lang="en-US" sz="2500" b="1" i="0" u="none" strike="noStrike" cap="none" dirty="0">
                <a:solidFill>
                  <a:srgbClr val="FDFDFD"/>
                </a:solidFill>
                <a:latin typeface="Lucida Sans"/>
                <a:ea typeface="Lucida Sans"/>
                <a:cs typeface="Lucida Sans"/>
                <a:sym typeface="Lucida Sans"/>
              </a:rPr>
              <a:t>OPTION B: </a:t>
            </a:r>
            <a:r>
              <a:rPr lang="en-US" sz="2500" b="0" i="0" u="none" strike="noStrike" cap="none" dirty="0">
                <a:solidFill>
                  <a:srgbClr val="FDFDFD"/>
                </a:solidFill>
                <a:latin typeface="Lucida Sans"/>
                <a:ea typeface="Lucida Sans"/>
                <a:cs typeface="Lucida Sans"/>
                <a:sym typeface="Lucida Sans"/>
              </a:rPr>
              <a:t>Financial Commitment only</a:t>
            </a:r>
            <a:endParaRPr sz="2500" b="0" i="0" u="none" strike="noStrike" cap="none" dirty="0">
              <a:solidFill>
                <a:srgbClr val="000000"/>
              </a:solidFill>
              <a:latin typeface="Lucida Sans"/>
              <a:ea typeface="Lucida Sans"/>
              <a:cs typeface="Lucida Sans"/>
              <a:sym typeface="Lucida Sans"/>
            </a:endParaRPr>
          </a:p>
          <a:p>
            <a:pPr marL="12700" marR="5174615" lvl="0" indent="0" algn="l" rtl="0">
              <a:lnSpc>
                <a:spcPct val="114999"/>
              </a:lnSpc>
              <a:spcBef>
                <a:spcPts val="0"/>
              </a:spcBef>
              <a:spcAft>
                <a:spcPts val="0"/>
              </a:spcAft>
              <a:buClr>
                <a:srgbClr val="000000"/>
              </a:buClr>
              <a:buSzPts val="2500"/>
              <a:buFont typeface="Arial"/>
              <a:buNone/>
            </a:pPr>
            <a:r>
              <a:rPr lang="en-US" sz="2500" b="0" i="0" u="none" strike="noStrike" cap="none" dirty="0">
                <a:solidFill>
                  <a:srgbClr val="FDFDFD"/>
                </a:solidFill>
                <a:latin typeface="Lucida Sans"/>
                <a:ea typeface="Lucida Sans"/>
                <a:cs typeface="Lucida Sans"/>
                <a:sym typeface="Lucida Sans"/>
              </a:rPr>
              <a:t>$800 due no later than September 15th ($400 for single parent families) Volunteering is not required but welcomed</a:t>
            </a:r>
            <a:endParaRPr sz="2500" b="0" i="0" u="none" strike="noStrike" cap="none" dirty="0">
              <a:solidFill>
                <a:srgbClr val="000000"/>
              </a:solidFill>
              <a:latin typeface="Lucida Sans"/>
              <a:ea typeface="Lucida Sans"/>
              <a:cs typeface="Lucida Sans"/>
              <a:sym typeface="Lucida Sans"/>
            </a:endParaRPr>
          </a:p>
          <a:p>
            <a:pPr marL="1623060" marR="0" lvl="0" indent="0" algn="l" rtl="0">
              <a:lnSpc>
                <a:spcPct val="100000"/>
              </a:lnSpc>
              <a:spcBef>
                <a:spcPts val="2830"/>
              </a:spcBef>
              <a:spcAft>
                <a:spcPts val="0"/>
              </a:spcAft>
              <a:buClr>
                <a:srgbClr val="000000"/>
              </a:buClr>
              <a:buSzPts val="4000"/>
              <a:buFont typeface="Arial"/>
              <a:buNone/>
            </a:pPr>
            <a:r>
              <a:rPr lang="en-US" sz="4000" b="0" i="0" u="none" strike="noStrike" cap="none" dirty="0">
                <a:solidFill>
                  <a:srgbClr val="FDFDFD"/>
                </a:solidFill>
                <a:latin typeface="Lucida Sans"/>
                <a:ea typeface="Lucida Sans"/>
                <a:cs typeface="Lucida Sans"/>
                <a:sym typeface="Lucida Sans"/>
              </a:rPr>
              <a:t>ELECTION FORM IS DUE BY FRIDAY, SEPTEMBER 1, 2024</a:t>
            </a:r>
            <a:endParaRPr sz="4000" b="0" i="0" u="none" strike="noStrike" cap="none" dirty="0">
              <a:solidFill>
                <a:srgbClr val="000000"/>
              </a:solidFill>
              <a:latin typeface="Lucida Sans"/>
              <a:ea typeface="Lucida Sans"/>
              <a:cs typeface="Lucida Sans"/>
              <a:sym typeface="Lucida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5"/>
          <p:cNvSpPr txBox="1">
            <a:spLocks noGrp="1"/>
          </p:cNvSpPr>
          <p:nvPr>
            <p:ph type="title"/>
          </p:nvPr>
        </p:nvSpPr>
        <p:spPr>
          <a:xfrm>
            <a:off x="4339518" y="392753"/>
            <a:ext cx="9609600" cy="2868991"/>
          </a:xfrm>
          <a:prstGeom prst="rect">
            <a:avLst/>
          </a:prstGeom>
          <a:noFill/>
          <a:ln>
            <a:noFill/>
          </a:ln>
        </p:spPr>
        <p:txBody>
          <a:bodyPr spcFirstLastPara="1" wrap="square" lIns="0" tIns="12700" rIns="0" bIns="0" anchor="t" anchorCtr="0">
            <a:spAutoFit/>
          </a:bodyPr>
          <a:lstStyle/>
          <a:p>
            <a:pPr marL="2261870" marR="5080" lvl="0" indent="-2249805" algn="l" rtl="0">
              <a:lnSpc>
                <a:spcPct val="116399"/>
              </a:lnSpc>
              <a:spcBef>
                <a:spcPts val="0"/>
              </a:spcBef>
              <a:spcAft>
                <a:spcPts val="0"/>
              </a:spcAft>
              <a:buSzPts val="1400"/>
              <a:buNone/>
            </a:pPr>
            <a:r>
              <a:rPr lang="en-US" dirty="0">
                <a:latin typeface="Tahoma"/>
                <a:ea typeface="Tahoma"/>
                <a:cs typeface="Tahoma"/>
                <a:sym typeface="Tahoma"/>
              </a:rPr>
              <a:t>Fundraising Recap 2023-2024</a:t>
            </a:r>
            <a:endParaRPr dirty="0"/>
          </a:p>
        </p:txBody>
      </p:sp>
      <p:sp>
        <p:nvSpPr>
          <p:cNvPr id="80" name="Google Shape;80;p5"/>
          <p:cNvSpPr txBox="1">
            <a:spLocks noGrp="1"/>
          </p:cNvSpPr>
          <p:nvPr>
            <p:ph type="body" idx="1"/>
          </p:nvPr>
        </p:nvSpPr>
        <p:spPr>
          <a:xfrm>
            <a:off x="362150" y="3613025"/>
            <a:ext cx="7840200" cy="6107426"/>
          </a:xfrm>
          <a:prstGeom prst="rect">
            <a:avLst/>
          </a:prstGeom>
          <a:noFill/>
          <a:ln>
            <a:noFill/>
          </a:ln>
        </p:spPr>
        <p:txBody>
          <a:bodyPr spcFirstLastPara="1" wrap="square" lIns="0" tIns="12050" rIns="0" bIns="0" anchor="t" anchorCtr="0">
            <a:spAutoFit/>
          </a:bodyPr>
          <a:lstStyle/>
          <a:p>
            <a:pPr marL="457200" marR="716915" lvl="0" indent="-406400" algn="l" rtl="0">
              <a:lnSpc>
                <a:spcPct val="116599"/>
              </a:lnSpc>
              <a:spcBef>
                <a:spcPts val="0"/>
              </a:spcBef>
              <a:spcAft>
                <a:spcPts val="0"/>
              </a:spcAft>
              <a:buClr>
                <a:schemeClr val="lt1"/>
              </a:buClr>
              <a:buSzPts val="2800"/>
              <a:buChar char="●"/>
            </a:pPr>
            <a:r>
              <a:rPr lang="en-US" sz="2800" dirty="0"/>
              <a:t>Goal for 2023-24: $350,000</a:t>
            </a:r>
            <a:endParaRPr sz="2800" dirty="0"/>
          </a:p>
          <a:p>
            <a:pPr marL="457200" marR="716915" lvl="0" indent="-406400" algn="l" rtl="0">
              <a:lnSpc>
                <a:spcPct val="116599"/>
              </a:lnSpc>
              <a:spcBef>
                <a:spcPts val="0"/>
              </a:spcBef>
              <a:spcAft>
                <a:spcPts val="0"/>
              </a:spcAft>
              <a:buClr>
                <a:schemeClr val="lt1"/>
              </a:buClr>
              <a:buSzPts val="2800"/>
              <a:buChar char="●"/>
            </a:pPr>
            <a:r>
              <a:rPr lang="en-US" sz="2800" dirty="0"/>
              <a:t>Raised: </a:t>
            </a:r>
            <a:r>
              <a:rPr lang="en-US" sz="2800" dirty="0">
                <a:solidFill>
                  <a:schemeClr val="lt1"/>
                </a:solidFill>
              </a:rPr>
              <a:t>$535,000</a:t>
            </a:r>
            <a:endParaRPr sz="2800" dirty="0">
              <a:solidFill>
                <a:schemeClr val="lt1"/>
              </a:solidFill>
            </a:endParaRPr>
          </a:p>
          <a:p>
            <a:pPr marL="457200" marR="716915" lvl="0" indent="-406400" algn="l" rtl="0">
              <a:lnSpc>
                <a:spcPct val="116599"/>
              </a:lnSpc>
              <a:spcBef>
                <a:spcPts val="0"/>
              </a:spcBef>
              <a:spcAft>
                <a:spcPts val="0"/>
              </a:spcAft>
              <a:buClr>
                <a:schemeClr val="lt1"/>
              </a:buClr>
              <a:buSzPts val="2800"/>
              <a:buChar char="●"/>
            </a:pPr>
            <a:r>
              <a:rPr lang="en-US" sz="2800" dirty="0"/>
              <a:t>Expenditures: </a:t>
            </a:r>
            <a:r>
              <a:rPr lang="en-US" sz="2800" dirty="0">
                <a:solidFill>
                  <a:schemeClr val="lt1"/>
                </a:solidFill>
              </a:rPr>
              <a:t>$457,000</a:t>
            </a:r>
            <a:endParaRPr sz="2800" dirty="0">
              <a:solidFill>
                <a:schemeClr val="lt1"/>
              </a:solidFill>
            </a:endParaRPr>
          </a:p>
          <a:p>
            <a:pPr marL="0" lvl="0" indent="0" algn="l" rtl="0">
              <a:lnSpc>
                <a:spcPct val="100000"/>
              </a:lnSpc>
              <a:spcBef>
                <a:spcPts val="45"/>
              </a:spcBef>
              <a:spcAft>
                <a:spcPts val="0"/>
              </a:spcAft>
              <a:buSzPts val="1400"/>
              <a:buNone/>
            </a:pPr>
            <a:endParaRPr sz="4050" dirty="0"/>
          </a:p>
          <a:p>
            <a:pPr marL="12700" lvl="0" indent="0" algn="l" rtl="0">
              <a:lnSpc>
                <a:spcPct val="100000"/>
              </a:lnSpc>
              <a:spcBef>
                <a:spcPts val="5"/>
              </a:spcBef>
              <a:spcAft>
                <a:spcPts val="0"/>
              </a:spcAft>
              <a:buSzPts val="1400"/>
              <a:buNone/>
            </a:pPr>
            <a:r>
              <a:rPr lang="en-US" sz="2800" u="sng" dirty="0"/>
              <a:t>Funds assisted with:</a:t>
            </a:r>
            <a:endParaRPr sz="2800" u="sng" dirty="0"/>
          </a:p>
          <a:p>
            <a:pPr marL="457200" marR="5080" lvl="0" indent="-406400" algn="l" rtl="0">
              <a:lnSpc>
                <a:spcPct val="116599"/>
              </a:lnSpc>
              <a:spcBef>
                <a:spcPts val="0"/>
              </a:spcBef>
              <a:spcAft>
                <a:spcPts val="0"/>
              </a:spcAft>
              <a:buClr>
                <a:schemeClr val="lt1"/>
              </a:buClr>
              <a:buSzPts val="2800"/>
              <a:buChar char="●"/>
            </a:pPr>
            <a:r>
              <a:rPr lang="en-US" sz="2800" dirty="0"/>
              <a:t>Annual School Fund- $130,000 </a:t>
            </a:r>
            <a:endParaRPr sz="2800" dirty="0"/>
          </a:p>
          <a:p>
            <a:pPr marL="457200" marR="5080" lvl="0" indent="-406400" algn="l" rtl="0">
              <a:lnSpc>
                <a:spcPct val="116599"/>
              </a:lnSpc>
              <a:spcBef>
                <a:spcPts val="0"/>
              </a:spcBef>
              <a:spcAft>
                <a:spcPts val="0"/>
              </a:spcAft>
              <a:buClr>
                <a:schemeClr val="lt1"/>
              </a:buClr>
              <a:buSzPts val="2800"/>
              <a:buChar char="●"/>
            </a:pPr>
            <a:r>
              <a:rPr lang="en-US" sz="2800" dirty="0"/>
              <a:t>Security Film for Top levels: $11,290</a:t>
            </a:r>
          </a:p>
          <a:p>
            <a:pPr marL="457200" marR="5080" lvl="0" indent="-406400" algn="l" rtl="0">
              <a:lnSpc>
                <a:spcPct val="116599"/>
              </a:lnSpc>
              <a:spcBef>
                <a:spcPts val="0"/>
              </a:spcBef>
              <a:spcAft>
                <a:spcPts val="0"/>
              </a:spcAft>
              <a:buClr>
                <a:schemeClr val="lt1"/>
              </a:buClr>
              <a:buSzPts val="2800"/>
              <a:buChar char="●"/>
            </a:pPr>
            <a:r>
              <a:rPr lang="en-US" sz="2800" dirty="0"/>
              <a:t>Art room renovations(lighting, new tables and painting): $12,150 </a:t>
            </a:r>
          </a:p>
          <a:p>
            <a:pPr marL="457200" marR="5080" lvl="0" indent="-406400" algn="l" rtl="0">
              <a:lnSpc>
                <a:spcPct val="116599"/>
              </a:lnSpc>
              <a:spcBef>
                <a:spcPts val="0"/>
              </a:spcBef>
              <a:spcAft>
                <a:spcPts val="0"/>
              </a:spcAft>
              <a:buClr>
                <a:schemeClr val="lt1"/>
              </a:buClr>
              <a:buSzPts val="2800"/>
              <a:buChar char="●"/>
            </a:pPr>
            <a:r>
              <a:rPr lang="en-US" sz="2800" dirty="0"/>
              <a:t>New computers for computer lab:$50,215</a:t>
            </a:r>
          </a:p>
          <a:p>
            <a:pPr marL="457200" marR="5080" lvl="0" indent="-406400" algn="l" rtl="0">
              <a:lnSpc>
                <a:spcPct val="116599"/>
              </a:lnSpc>
              <a:spcBef>
                <a:spcPts val="0"/>
              </a:spcBef>
              <a:spcAft>
                <a:spcPts val="0"/>
              </a:spcAft>
              <a:buClr>
                <a:schemeClr val="lt1"/>
              </a:buClr>
              <a:buSzPts val="2800"/>
              <a:buChar char="●"/>
            </a:pPr>
            <a:r>
              <a:rPr lang="en-US" sz="2800" dirty="0"/>
              <a:t>Staff coaching $2,000</a:t>
            </a:r>
            <a:endParaRPr sz="2800" dirty="0"/>
          </a:p>
          <a:p>
            <a:pPr marL="457200" marR="5080" lvl="0" indent="-406400" algn="l" rtl="0">
              <a:lnSpc>
                <a:spcPct val="116599"/>
              </a:lnSpc>
              <a:spcBef>
                <a:spcPts val="0"/>
              </a:spcBef>
              <a:spcAft>
                <a:spcPts val="0"/>
              </a:spcAft>
              <a:buClr>
                <a:schemeClr val="lt1"/>
              </a:buClr>
              <a:buSzPts val="2800"/>
              <a:buChar char="●"/>
            </a:pPr>
            <a:r>
              <a:rPr lang="en-US" sz="2800" dirty="0"/>
              <a:t>Activity Fee- $25,350</a:t>
            </a:r>
            <a:endParaRPr sz="2800" dirty="0"/>
          </a:p>
        </p:txBody>
      </p:sp>
      <p:sp>
        <p:nvSpPr>
          <p:cNvPr id="81" name="Google Shape;81;p5"/>
          <p:cNvSpPr txBox="1"/>
          <p:nvPr/>
        </p:nvSpPr>
        <p:spPr>
          <a:xfrm>
            <a:off x="9178275" y="3483151"/>
            <a:ext cx="8192100" cy="5673000"/>
          </a:xfrm>
          <a:prstGeom prst="rect">
            <a:avLst/>
          </a:prstGeom>
          <a:noFill/>
          <a:ln>
            <a:noFill/>
          </a:ln>
        </p:spPr>
        <p:txBody>
          <a:bodyPr spcFirstLastPara="1" wrap="square" lIns="0" tIns="101600" rIns="0" bIns="0" anchor="t" anchorCtr="0">
            <a:spAutoFit/>
          </a:bodyPr>
          <a:lstStyle/>
          <a:p>
            <a:pPr marL="12700" marR="0" lvl="0" indent="0" algn="l" rtl="0">
              <a:lnSpc>
                <a:spcPct val="100000"/>
              </a:lnSpc>
              <a:spcBef>
                <a:spcPts val="0"/>
              </a:spcBef>
              <a:spcAft>
                <a:spcPts val="0"/>
              </a:spcAft>
              <a:buClr>
                <a:srgbClr val="000000"/>
              </a:buClr>
              <a:buSzPts val="2600"/>
              <a:buFont typeface="Arial"/>
              <a:buNone/>
            </a:pPr>
            <a:r>
              <a:rPr lang="en-US" sz="2600" b="0" i="0" u="sng" strike="noStrike" cap="none" dirty="0">
                <a:solidFill>
                  <a:srgbClr val="FDFDFD"/>
                </a:solidFill>
                <a:latin typeface="Lucida Sans"/>
                <a:ea typeface="Lucida Sans"/>
                <a:cs typeface="Lucida Sans"/>
                <a:sym typeface="Lucida Sans"/>
              </a:rPr>
              <a:t>Activity Fee is $50/student (max of</a:t>
            </a:r>
            <a:endParaRPr sz="2600" b="0" i="0" u="sng" strike="noStrike" cap="none" dirty="0">
              <a:solidFill>
                <a:srgbClr val="000000"/>
              </a:solidFill>
              <a:latin typeface="Lucida Sans"/>
              <a:ea typeface="Lucida Sans"/>
              <a:cs typeface="Lucida Sans"/>
              <a:sym typeface="Lucida Sans"/>
            </a:endParaRPr>
          </a:p>
          <a:p>
            <a:pPr marL="793750" marR="1784350" lvl="0" indent="-781685" algn="l" rtl="0">
              <a:lnSpc>
                <a:spcPct val="116300"/>
              </a:lnSpc>
              <a:spcBef>
                <a:spcPts val="0"/>
              </a:spcBef>
              <a:spcAft>
                <a:spcPts val="0"/>
              </a:spcAft>
              <a:buClr>
                <a:srgbClr val="000000"/>
              </a:buClr>
              <a:buSzPts val="2600"/>
              <a:buFont typeface="Arial"/>
              <a:buNone/>
            </a:pPr>
            <a:r>
              <a:rPr lang="en-US" sz="2600" b="0" i="0" u="sng" strike="noStrike" cap="none" dirty="0">
                <a:solidFill>
                  <a:srgbClr val="FDFDFD"/>
                </a:solidFill>
                <a:latin typeface="Lucida Sans"/>
                <a:ea typeface="Lucida Sans"/>
                <a:cs typeface="Lucida Sans"/>
                <a:sym typeface="Lucida Sans"/>
              </a:rPr>
              <a:t>$150/family). It covers:</a:t>
            </a:r>
            <a:endParaRPr sz="2600" b="0" i="0" u="sng" strike="noStrike" cap="none" dirty="0">
              <a:solidFill>
                <a:srgbClr val="FDFDFD"/>
              </a:solidFill>
              <a:latin typeface="Lucida Sans"/>
              <a:ea typeface="Lucida Sans"/>
              <a:cs typeface="Lucida Sans"/>
              <a:sym typeface="Lucida Sans"/>
            </a:endParaRPr>
          </a:p>
          <a:p>
            <a:pPr marL="793750" marR="1784350" lvl="0" indent="-781685" algn="l" rtl="0">
              <a:lnSpc>
                <a:spcPct val="116300"/>
              </a:lnSpc>
              <a:spcBef>
                <a:spcPts val="0"/>
              </a:spcBef>
              <a:spcAft>
                <a:spcPts val="0"/>
              </a:spcAft>
              <a:buClr>
                <a:srgbClr val="000000"/>
              </a:buClr>
              <a:buSzPts val="2600"/>
              <a:buFont typeface="Arial"/>
              <a:buNone/>
            </a:pPr>
            <a:endParaRPr sz="2600" b="0" i="0" u="sng" strike="noStrike" cap="none" dirty="0">
              <a:solidFill>
                <a:srgbClr val="FDFDFD"/>
              </a:solidFill>
              <a:latin typeface="Lucida Sans"/>
              <a:ea typeface="Lucida Sans"/>
              <a:cs typeface="Lucida Sans"/>
              <a:sym typeface="Lucida Sans"/>
            </a:endParaRPr>
          </a:p>
          <a:p>
            <a:pPr marL="457200" marR="1784350" lvl="0" indent="-393700" algn="l" rtl="0">
              <a:lnSpc>
                <a:spcPct val="116300"/>
              </a:lnSpc>
              <a:spcBef>
                <a:spcPts val="0"/>
              </a:spcBef>
              <a:spcAft>
                <a:spcPts val="0"/>
              </a:spcAft>
              <a:buClr>
                <a:srgbClr val="FDFDFD"/>
              </a:buClr>
              <a:buSzPts val="2600"/>
              <a:buFont typeface="Lucida Sans"/>
              <a:buChar char="●"/>
            </a:pPr>
            <a:r>
              <a:rPr lang="en-US" sz="2600" b="0" i="0" u="none" strike="noStrike" cap="none" dirty="0">
                <a:solidFill>
                  <a:srgbClr val="FDFDFD"/>
                </a:solidFill>
                <a:latin typeface="Lucida Sans"/>
                <a:ea typeface="Lucida Sans"/>
                <a:cs typeface="Lucida Sans"/>
                <a:sym typeface="Lucida Sans"/>
              </a:rPr>
              <a:t>Teacher Thanksgiving Pies</a:t>
            </a:r>
            <a:endParaRPr sz="2600" b="0" i="0" u="none" strike="noStrike" cap="none" dirty="0">
              <a:solidFill>
                <a:srgbClr val="000000"/>
              </a:solidFill>
              <a:latin typeface="Lucida Sans"/>
              <a:ea typeface="Lucida Sans"/>
              <a:cs typeface="Lucida Sans"/>
              <a:sym typeface="Lucida Sans"/>
            </a:endParaRPr>
          </a:p>
          <a:p>
            <a:pPr marL="0" marR="5080" lvl="0" indent="0" algn="l" rtl="0">
              <a:lnSpc>
                <a:spcPct val="116300"/>
              </a:lnSpc>
              <a:spcBef>
                <a:spcPts val="0"/>
              </a:spcBef>
              <a:spcAft>
                <a:spcPts val="0"/>
              </a:spcAft>
              <a:buClr>
                <a:srgbClr val="000000"/>
              </a:buClr>
              <a:buSzPts val="2600"/>
              <a:buFont typeface="Arial"/>
              <a:buNone/>
            </a:pPr>
            <a:endParaRPr sz="2600" b="0" i="0" u="none" strike="noStrike" cap="none" dirty="0">
              <a:solidFill>
                <a:srgbClr val="FDFDFD"/>
              </a:solidFill>
              <a:latin typeface="Lucida Sans"/>
              <a:ea typeface="Lucida Sans"/>
              <a:cs typeface="Lucida Sans"/>
              <a:sym typeface="Lucida Sans"/>
            </a:endParaRPr>
          </a:p>
          <a:p>
            <a:pPr marL="457200" marR="5080" lvl="0" indent="-393700" algn="l" rtl="0">
              <a:lnSpc>
                <a:spcPct val="116300"/>
              </a:lnSpc>
              <a:spcBef>
                <a:spcPts val="0"/>
              </a:spcBef>
              <a:spcAft>
                <a:spcPts val="0"/>
              </a:spcAft>
              <a:buClr>
                <a:srgbClr val="FDFDFD"/>
              </a:buClr>
              <a:buSzPts val="2600"/>
              <a:buFont typeface="Lucida Sans"/>
              <a:buChar char="●"/>
            </a:pPr>
            <a:r>
              <a:rPr lang="en-US" sz="2600" b="0" i="0" u="none" strike="noStrike" cap="none" dirty="0">
                <a:solidFill>
                  <a:srgbClr val="FDFDFD"/>
                </a:solidFill>
                <a:latin typeface="Lucida Sans"/>
                <a:ea typeface="Lucida Sans"/>
                <a:cs typeface="Lucida Sans"/>
                <a:sym typeface="Lucida Sans"/>
              </a:rPr>
              <a:t>Teacher/Staff Christmas Gift Cards Teacher/Staff </a:t>
            </a:r>
            <a:endParaRPr sz="2600" b="0" i="0" u="none" strike="noStrike" cap="none" dirty="0">
              <a:solidFill>
                <a:srgbClr val="FDFDFD"/>
              </a:solidFill>
              <a:latin typeface="Lucida Sans"/>
              <a:ea typeface="Lucida Sans"/>
              <a:cs typeface="Lucida Sans"/>
              <a:sym typeface="Lucida Sans"/>
            </a:endParaRPr>
          </a:p>
          <a:p>
            <a:pPr marL="0" marR="5080" lvl="0" indent="0" algn="l" rtl="0">
              <a:lnSpc>
                <a:spcPct val="116300"/>
              </a:lnSpc>
              <a:spcBef>
                <a:spcPts val="0"/>
              </a:spcBef>
              <a:spcAft>
                <a:spcPts val="0"/>
              </a:spcAft>
              <a:buClr>
                <a:srgbClr val="000000"/>
              </a:buClr>
              <a:buSzPts val="2600"/>
              <a:buFont typeface="Arial"/>
              <a:buNone/>
            </a:pPr>
            <a:endParaRPr sz="2600" b="0" i="0" u="none" strike="noStrike" cap="none" dirty="0">
              <a:solidFill>
                <a:srgbClr val="FDFDFD"/>
              </a:solidFill>
              <a:latin typeface="Lucida Sans"/>
              <a:ea typeface="Lucida Sans"/>
              <a:cs typeface="Lucida Sans"/>
              <a:sym typeface="Lucida Sans"/>
            </a:endParaRPr>
          </a:p>
          <a:p>
            <a:pPr marL="457200" marR="5080" lvl="0" indent="-393700" algn="l" rtl="0">
              <a:lnSpc>
                <a:spcPct val="116300"/>
              </a:lnSpc>
              <a:spcBef>
                <a:spcPts val="0"/>
              </a:spcBef>
              <a:spcAft>
                <a:spcPts val="0"/>
              </a:spcAft>
              <a:buClr>
                <a:srgbClr val="FDFDFD"/>
              </a:buClr>
              <a:buSzPts val="2600"/>
              <a:buFont typeface="Lucida Sans"/>
              <a:buChar char="●"/>
            </a:pPr>
            <a:r>
              <a:rPr lang="en-US" sz="2600" b="0" i="0" u="none" strike="noStrike" cap="none" dirty="0">
                <a:solidFill>
                  <a:srgbClr val="FDFDFD"/>
                </a:solidFill>
                <a:latin typeface="Lucida Sans"/>
                <a:ea typeface="Lucida Sans"/>
                <a:cs typeface="Lucida Sans"/>
                <a:sym typeface="Lucida Sans"/>
              </a:rPr>
              <a:t>End of Year Gifts Class Projects (i.e., Christmas ornaments, 2nd grade cross)</a:t>
            </a:r>
            <a:endParaRPr sz="2600" b="0" i="0" u="none" strike="noStrike" cap="none" dirty="0">
              <a:solidFill>
                <a:srgbClr val="000000"/>
              </a:solidFill>
              <a:latin typeface="Lucida Sans"/>
              <a:ea typeface="Lucida Sans"/>
              <a:cs typeface="Lucida Sans"/>
              <a:sym typeface="Lucida Sans"/>
            </a:endParaRPr>
          </a:p>
          <a:p>
            <a:pPr marL="0" marR="0" lvl="0" indent="0" algn="l" rtl="0">
              <a:lnSpc>
                <a:spcPct val="100000"/>
              </a:lnSpc>
              <a:spcBef>
                <a:spcPts val="705"/>
              </a:spcBef>
              <a:spcAft>
                <a:spcPts val="0"/>
              </a:spcAft>
              <a:buClr>
                <a:srgbClr val="000000"/>
              </a:buClr>
              <a:buSzPts val="2600"/>
              <a:buFont typeface="Arial"/>
              <a:buNone/>
            </a:pPr>
            <a:endParaRPr sz="2600" b="0" i="0" u="none" strike="noStrike" cap="none" dirty="0">
              <a:solidFill>
                <a:srgbClr val="FDFDFD"/>
              </a:solidFill>
              <a:latin typeface="Lucida Sans"/>
              <a:ea typeface="Lucida Sans"/>
              <a:cs typeface="Lucida Sans"/>
              <a:sym typeface="Lucida Sans"/>
            </a:endParaRPr>
          </a:p>
          <a:p>
            <a:pPr marL="457200" marR="0" lvl="0" indent="-393700" algn="l" rtl="0">
              <a:lnSpc>
                <a:spcPct val="100000"/>
              </a:lnSpc>
              <a:spcBef>
                <a:spcPts val="705"/>
              </a:spcBef>
              <a:spcAft>
                <a:spcPts val="0"/>
              </a:spcAft>
              <a:buClr>
                <a:srgbClr val="FDFDFD"/>
              </a:buClr>
              <a:buSzPts val="2600"/>
              <a:buFont typeface="Lucida Sans"/>
              <a:buChar char="●"/>
            </a:pPr>
            <a:r>
              <a:rPr lang="en-US" sz="2600" b="0" i="0" u="none" strike="noStrike" cap="none" dirty="0">
                <a:solidFill>
                  <a:srgbClr val="FDFDFD"/>
                </a:solidFill>
                <a:latin typeface="Lucida Sans"/>
                <a:ea typeface="Lucida Sans"/>
                <a:cs typeface="Lucida Sans"/>
                <a:sym typeface="Lucida Sans"/>
              </a:rPr>
              <a:t>HR Mom Budget</a:t>
            </a:r>
            <a:endParaRPr sz="2600" b="0" i="0" u="none" strike="noStrike" cap="none" dirty="0">
              <a:solidFill>
                <a:srgbClr val="FDFDFD"/>
              </a:solidFill>
              <a:latin typeface="Lucida Sans"/>
              <a:ea typeface="Lucida Sans"/>
              <a:cs typeface="Lucida Sans"/>
              <a:sym typeface="Lucida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title"/>
          </p:nvPr>
        </p:nvSpPr>
        <p:spPr>
          <a:xfrm>
            <a:off x="4462970" y="392749"/>
            <a:ext cx="9362400" cy="2868991"/>
          </a:xfrm>
          <a:prstGeom prst="rect">
            <a:avLst/>
          </a:prstGeom>
          <a:noFill/>
          <a:ln>
            <a:noFill/>
          </a:ln>
        </p:spPr>
        <p:txBody>
          <a:bodyPr spcFirstLastPara="1" wrap="square" lIns="0" tIns="12700" rIns="0" bIns="0" anchor="t" anchorCtr="0">
            <a:spAutoFit/>
          </a:bodyPr>
          <a:lstStyle/>
          <a:p>
            <a:pPr marL="2138045" marR="5080" lvl="0" indent="-2125980" algn="l" rtl="0">
              <a:lnSpc>
                <a:spcPct val="116399"/>
              </a:lnSpc>
              <a:spcBef>
                <a:spcPts val="0"/>
              </a:spcBef>
              <a:spcAft>
                <a:spcPts val="0"/>
              </a:spcAft>
              <a:buSzPts val="1400"/>
              <a:buNone/>
            </a:pPr>
            <a:r>
              <a:rPr lang="en-US" dirty="0">
                <a:latin typeface="Tahoma"/>
                <a:ea typeface="Tahoma"/>
                <a:cs typeface="Tahoma"/>
                <a:sym typeface="Tahoma"/>
              </a:rPr>
              <a:t>Fundraising Goals 2024-2025</a:t>
            </a:r>
            <a:endParaRPr dirty="0"/>
          </a:p>
        </p:txBody>
      </p:sp>
      <p:sp>
        <p:nvSpPr>
          <p:cNvPr id="88" name="Google Shape;88;p6"/>
          <p:cNvSpPr txBox="1"/>
          <p:nvPr/>
        </p:nvSpPr>
        <p:spPr>
          <a:xfrm>
            <a:off x="1073954" y="4111886"/>
            <a:ext cx="3818890" cy="1339850"/>
          </a:xfrm>
          <a:prstGeom prst="rect">
            <a:avLst/>
          </a:prstGeom>
          <a:noFill/>
          <a:ln>
            <a:noFill/>
          </a:ln>
        </p:spPr>
        <p:txBody>
          <a:bodyPr spcFirstLastPara="1" wrap="square" lIns="0" tIns="105400" rIns="0" bIns="0" anchor="t" anchorCtr="0">
            <a:spAutoFit/>
          </a:bodyPr>
          <a:lstStyle/>
          <a:p>
            <a:pPr marL="12700" marR="0" lvl="0" indent="0" algn="l" rtl="0">
              <a:lnSpc>
                <a:spcPct val="100000"/>
              </a:lnSpc>
              <a:spcBef>
                <a:spcPts val="0"/>
              </a:spcBef>
              <a:spcAft>
                <a:spcPts val="0"/>
              </a:spcAft>
              <a:buClr>
                <a:srgbClr val="000000"/>
              </a:buClr>
              <a:buSzPts val="3700"/>
              <a:buFont typeface="Arial"/>
              <a:buNone/>
            </a:pPr>
            <a:r>
              <a:rPr lang="en-US" sz="3700" b="0" i="0" u="none" strike="noStrike" cap="none" dirty="0">
                <a:solidFill>
                  <a:srgbClr val="FDFDFD"/>
                </a:solidFill>
                <a:latin typeface="Tahoma"/>
                <a:ea typeface="Tahoma"/>
                <a:cs typeface="Tahoma"/>
                <a:sym typeface="Tahoma"/>
              </a:rPr>
              <a:t>Goal for 2024-25:</a:t>
            </a:r>
            <a:endParaRPr sz="3700" b="0" i="0" u="none" strike="noStrike" cap="none" dirty="0">
              <a:solidFill>
                <a:srgbClr val="000000"/>
              </a:solidFill>
              <a:latin typeface="Tahoma"/>
              <a:ea typeface="Tahoma"/>
              <a:cs typeface="Tahoma"/>
              <a:sym typeface="Tahoma"/>
            </a:endParaRPr>
          </a:p>
          <a:p>
            <a:pPr marL="12700" marR="0" lvl="0" indent="0" algn="l" rtl="0">
              <a:lnSpc>
                <a:spcPct val="100000"/>
              </a:lnSpc>
              <a:spcBef>
                <a:spcPts val="735"/>
              </a:spcBef>
              <a:spcAft>
                <a:spcPts val="0"/>
              </a:spcAft>
              <a:buClr>
                <a:srgbClr val="000000"/>
              </a:buClr>
              <a:buSzPts val="3700"/>
              <a:buFont typeface="Arial"/>
              <a:buNone/>
            </a:pPr>
            <a:r>
              <a:rPr lang="en-US" sz="3700" b="0" i="0" u="none" strike="noStrike" cap="none" dirty="0">
                <a:solidFill>
                  <a:srgbClr val="FDFDFD"/>
                </a:solidFill>
                <a:latin typeface="Tahoma"/>
                <a:ea typeface="Tahoma"/>
                <a:cs typeface="Tahoma"/>
                <a:sym typeface="Tahoma"/>
              </a:rPr>
              <a:t>$350,000</a:t>
            </a:r>
            <a:endParaRPr sz="3700" b="0" i="0" u="none" strike="noStrike" cap="none" dirty="0">
              <a:solidFill>
                <a:srgbClr val="000000"/>
              </a:solidFill>
              <a:latin typeface="Tahoma"/>
              <a:ea typeface="Tahoma"/>
              <a:cs typeface="Tahoma"/>
              <a:sym typeface="Tahoma"/>
            </a:endParaRPr>
          </a:p>
        </p:txBody>
      </p:sp>
      <p:pic>
        <p:nvPicPr>
          <p:cNvPr id="89" name="Google Shape;89;p6"/>
          <p:cNvPicPr preferRelativeResize="0"/>
          <p:nvPr/>
        </p:nvPicPr>
        <p:blipFill rotWithShape="1">
          <a:blip r:embed="rId3">
            <a:alphaModFix/>
          </a:blip>
          <a:srcRect/>
          <a:stretch/>
        </p:blipFill>
        <p:spPr>
          <a:xfrm>
            <a:off x="9888179" y="4601324"/>
            <a:ext cx="161925" cy="161924"/>
          </a:xfrm>
          <a:prstGeom prst="rect">
            <a:avLst/>
          </a:prstGeom>
          <a:noFill/>
          <a:ln>
            <a:noFill/>
          </a:ln>
        </p:spPr>
      </p:pic>
      <p:pic>
        <p:nvPicPr>
          <p:cNvPr id="90" name="Google Shape;90;p6"/>
          <p:cNvPicPr preferRelativeResize="0"/>
          <p:nvPr/>
        </p:nvPicPr>
        <p:blipFill rotWithShape="1">
          <a:blip r:embed="rId3">
            <a:alphaModFix/>
          </a:blip>
          <a:srcRect/>
          <a:stretch/>
        </p:blipFill>
        <p:spPr>
          <a:xfrm>
            <a:off x="9912893" y="5676104"/>
            <a:ext cx="161925" cy="161924"/>
          </a:xfrm>
          <a:prstGeom prst="rect">
            <a:avLst/>
          </a:prstGeom>
          <a:noFill/>
          <a:ln>
            <a:noFill/>
          </a:ln>
        </p:spPr>
      </p:pic>
      <p:pic>
        <p:nvPicPr>
          <p:cNvPr id="91" name="Google Shape;91;p6"/>
          <p:cNvPicPr preferRelativeResize="0"/>
          <p:nvPr/>
        </p:nvPicPr>
        <p:blipFill rotWithShape="1">
          <a:blip r:embed="rId3">
            <a:alphaModFix/>
          </a:blip>
          <a:srcRect/>
          <a:stretch/>
        </p:blipFill>
        <p:spPr>
          <a:xfrm>
            <a:off x="9888179" y="6231899"/>
            <a:ext cx="161925" cy="161924"/>
          </a:xfrm>
          <a:prstGeom prst="rect">
            <a:avLst/>
          </a:prstGeom>
          <a:noFill/>
          <a:ln>
            <a:noFill/>
          </a:ln>
        </p:spPr>
      </p:pic>
      <p:pic>
        <p:nvPicPr>
          <p:cNvPr id="92" name="Google Shape;92;p6"/>
          <p:cNvPicPr preferRelativeResize="0"/>
          <p:nvPr/>
        </p:nvPicPr>
        <p:blipFill rotWithShape="1">
          <a:blip r:embed="rId3">
            <a:alphaModFix/>
          </a:blip>
          <a:srcRect/>
          <a:stretch/>
        </p:blipFill>
        <p:spPr>
          <a:xfrm flipV="1">
            <a:off x="9908771" y="6746763"/>
            <a:ext cx="161925" cy="175019"/>
          </a:xfrm>
          <a:prstGeom prst="rect">
            <a:avLst/>
          </a:prstGeom>
          <a:noFill/>
          <a:ln>
            <a:noFill/>
          </a:ln>
        </p:spPr>
      </p:pic>
      <p:sp>
        <p:nvSpPr>
          <p:cNvPr id="93" name="Google Shape;93;p6"/>
          <p:cNvSpPr txBox="1"/>
          <p:nvPr/>
        </p:nvSpPr>
        <p:spPr>
          <a:xfrm>
            <a:off x="10204846" y="3716475"/>
            <a:ext cx="7009200" cy="4534575"/>
          </a:xfrm>
          <a:prstGeom prst="rect">
            <a:avLst/>
          </a:prstGeom>
          <a:noFill/>
          <a:ln>
            <a:noFill/>
          </a:ln>
        </p:spPr>
        <p:txBody>
          <a:bodyPr spcFirstLastPara="1" wrap="square" lIns="0" tIns="101600" rIns="0" bIns="0" anchor="t" anchorCtr="0">
            <a:spAutoFit/>
          </a:bodyPr>
          <a:lstStyle/>
          <a:p>
            <a:pPr marL="12700" marR="0" lvl="0" indent="0" algn="l" rtl="0">
              <a:lnSpc>
                <a:spcPct val="1000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Projects:</a:t>
            </a:r>
          </a:p>
          <a:p>
            <a:pPr marL="12700" marR="0" lvl="0" indent="0" algn="l" rtl="0">
              <a:lnSpc>
                <a:spcPct val="1000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Annual school fund ($130K)</a:t>
            </a:r>
          </a:p>
          <a:p>
            <a:pPr marL="12700" marR="0" lvl="0" indent="0" algn="l" rtl="0">
              <a:lnSpc>
                <a:spcPct val="100000"/>
              </a:lnSpc>
              <a:spcBef>
                <a:spcPts val="0"/>
              </a:spcBef>
              <a:spcAft>
                <a:spcPts val="0"/>
              </a:spcAft>
              <a:buClr>
                <a:srgbClr val="000000"/>
              </a:buClr>
              <a:buSzPts val="3600"/>
              <a:buFont typeface="Arial"/>
              <a:buNone/>
            </a:pPr>
            <a:r>
              <a:rPr lang="en-US" sz="3600" dirty="0">
                <a:solidFill>
                  <a:srgbClr val="FDFDFD"/>
                </a:solidFill>
                <a:latin typeface="Tahoma"/>
                <a:ea typeface="Tahoma"/>
                <a:cs typeface="Tahoma"/>
                <a:sym typeface="Tahoma"/>
              </a:rPr>
              <a:t>Facility Upgrades</a:t>
            </a:r>
          </a:p>
          <a:p>
            <a:pPr marL="12700" marR="0" lvl="0" indent="0" algn="l" rtl="0">
              <a:lnSpc>
                <a:spcPct val="100000"/>
              </a:lnSpc>
              <a:spcBef>
                <a:spcPts val="0"/>
              </a:spcBef>
              <a:spcAft>
                <a:spcPts val="0"/>
              </a:spcAft>
              <a:buClr>
                <a:srgbClr val="000000"/>
              </a:buClr>
              <a:buSzPts val="3600"/>
              <a:buFont typeface="Arial"/>
              <a:buNone/>
            </a:pPr>
            <a:r>
              <a:rPr lang="en-US" sz="3600" dirty="0">
                <a:solidFill>
                  <a:srgbClr val="FDFDFD"/>
                </a:solidFill>
                <a:latin typeface="Tahoma"/>
                <a:ea typeface="Tahoma"/>
                <a:cs typeface="Tahoma"/>
                <a:sym typeface="Tahoma"/>
              </a:rPr>
              <a:t>Playground</a:t>
            </a:r>
          </a:p>
          <a:p>
            <a:pPr marL="12700" marR="0" lvl="0" indent="0" algn="l" rtl="0">
              <a:lnSpc>
                <a:spcPct val="100000"/>
              </a:lnSpc>
              <a:spcBef>
                <a:spcPts val="0"/>
              </a:spcBef>
              <a:spcAft>
                <a:spcPts val="0"/>
              </a:spcAft>
              <a:buClr>
                <a:srgbClr val="000000"/>
              </a:buClr>
              <a:buSzPts val="3600"/>
              <a:buFont typeface="Arial"/>
              <a:buNone/>
            </a:pPr>
            <a:r>
              <a:rPr lang="en-US" sz="3600" dirty="0">
                <a:solidFill>
                  <a:srgbClr val="FDFDFD"/>
                </a:solidFill>
                <a:latin typeface="Tahoma"/>
                <a:ea typeface="Tahoma"/>
                <a:cs typeface="Tahoma"/>
                <a:sym typeface="Tahoma"/>
              </a:rPr>
              <a:t>Bathrooms Upgrade</a:t>
            </a:r>
          </a:p>
          <a:p>
            <a:pPr marL="12700">
              <a:buSzPts val="3600"/>
            </a:pPr>
            <a:r>
              <a:rPr lang="en-US" sz="3600" dirty="0">
                <a:solidFill>
                  <a:srgbClr val="FDFDFD"/>
                </a:solidFill>
                <a:latin typeface="Tahoma"/>
                <a:ea typeface="Tahoma"/>
                <a:cs typeface="Tahoma"/>
                <a:sym typeface="Tahoma"/>
              </a:rPr>
              <a:t>Security Enhancement </a:t>
            </a:r>
          </a:p>
          <a:p>
            <a:pPr marL="12700" marR="0" lvl="0" indent="0" algn="l" rtl="0">
              <a:lnSpc>
                <a:spcPct val="1000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School </a:t>
            </a:r>
            <a:r>
              <a:rPr lang="en-US" sz="3600" dirty="0">
                <a:solidFill>
                  <a:srgbClr val="FDFDFD"/>
                </a:solidFill>
                <a:latin typeface="Tahoma"/>
                <a:ea typeface="Tahoma"/>
                <a:cs typeface="Tahoma"/>
                <a:sym typeface="Tahoma"/>
              </a:rPr>
              <a:t>and/or </a:t>
            </a:r>
            <a:r>
              <a:rPr lang="en-US" sz="3600" b="0" i="0" u="none" strike="noStrike" cap="none" dirty="0">
                <a:solidFill>
                  <a:srgbClr val="FDFDFD"/>
                </a:solidFill>
                <a:latin typeface="Tahoma"/>
                <a:ea typeface="Tahoma"/>
                <a:cs typeface="Tahoma"/>
                <a:sym typeface="Tahoma"/>
              </a:rPr>
              <a:t>Classroom nee</a:t>
            </a:r>
            <a:r>
              <a:rPr lang="en-US" sz="3600" dirty="0">
                <a:solidFill>
                  <a:srgbClr val="FDFDFD"/>
                </a:solidFill>
                <a:latin typeface="Tahoma"/>
                <a:ea typeface="Tahoma"/>
                <a:cs typeface="Tahoma"/>
                <a:sym typeface="Tahoma"/>
              </a:rPr>
              <a:t>ds as they may arise</a:t>
            </a:r>
          </a:p>
        </p:txBody>
      </p:sp>
      <p:pic>
        <p:nvPicPr>
          <p:cNvPr id="2" name="Google Shape;89;p6">
            <a:extLst>
              <a:ext uri="{FF2B5EF4-FFF2-40B4-BE49-F238E27FC236}">
                <a16:creationId xmlns:a16="http://schemas.microsoft.com/office/drawing/2014/main" id="{3A31B4B1-5033-A5F6-7CDB-437106035BDF}"/>
              </a:ext>
            </a:extLst>
          </p:cNvPr>
          <p:cNvPicPr preferRelativeResize="0"/>
          <p:nvPr/>
        </p:nvPicPr>
        <p:blipFill rotWithShape="1">
          <a:blip r:embed="rId3">
            <a:alphaModFix/>
          </a:blip>
          <a:srcRect/>
          <a:stretch/>
        </p:blipFill>
        <p:spPr>
          <a:xfrm>
            <a:off x="9908772" y="5116188"/>
            <a:ext cx="161925" cy="1619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7"/>
          <p:cNvSpPr txBox="1">
            <a:spLocks noGrp="1"/>
          </p:cNvSpPr>
          <p:nvPr>
            <p:ph type="title"/>
          </p:nvPr>
        </p:nvSpPr>
        <p:spPr>
          <a:xfrm>
            <a:off x="3179811" y="592851"/>
            <a:ext cx="11929110" cy="12446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SzPts val="1400"/>
              <a:buNone/>
            </a:pPr>
            <a:r>
              <a:rPr lang="en-US">
                <a:latin typeface="Tahoma"/>
                <a:ea typeface="Tahoma"/>
                <a:cs typeface="Tahoma"/>
                <a:sym typeface="Tahoma"/>
              </a:rPr>
              <a:t>Financial Commitment</a:t>
            </a:r>
            <a:endParaRPr/>
          </a:p>
        </p:txBody>
      </p:sp>
      <p:sp>
        <p:nvSpPr>
          <p:cNvPr id="99" name="Google Shape;99;p7"/>
          <p:cNvSpPr txBox="1"/>
          <p:nvPr/>
        </p:nvSpPr>
        <p:spPr>
          <a:xfrm>
            <a:off x="4003589" y="2919285"/>
            <a:ext cx="16582767" cy="6917071"/>
          </a:xfrm>
          <a:prstGeom prst="rect">
            <a:avLst/>
          </a:prstGeom>
          <a:noFill/>
          <a:ln>
            <a:noFill/>
          </a:ln>
        </p:spPr>
        <p:txBody>
          <a:bodyPr spcFirstLastPara="1" wrap="square" lIns="0" tIns="15225" rIns="0" bIns="0" anchor="t" anchorCtr="0">
            <a:spAutoFit/>
          </a:bodyPr>
          <a:lstStyle/>
          <a:p>
            <a:pPr marL="12700" marR="0" lvl="0" indent="0" algn="l" rtl="0">
              <a:lnSpc>
                <a:spcPct val="100000"/>
              </a:lnSpc>
              <a:spcBef>
                <a:spcPts val="0"/>
              </a:spcBef>
              <a:spcAft>
                <a:spcPts val="0"/>
              </a:spcAft>
              <a:buClr>
                <a:srgbClr val="000000"/>
              </a:buClr>
              <a:buSzPts val="3600"/>
              <a:buFont typeface="Arial"/>
              <a:buNone/>
            </a:pPr>
            <a:endParaRPr lang="en-US" sz="3600" dirty="0">
              <a:solidFill>
                <a:srgbClr val="FDFDFD"/>
              </a:solidFill>
              <a:latin typeface="Tahoma"/>
              <a:ea typeface="Tahoma"/>
              <a:cs typeface="Tahoma"/>
              <a:sym typeface="Tahoma"/>
            </a:endParaRPr>
          </a:p>
          <a:p>
            <a:pPr marL="12700" marR="0" lvl="0" indent="0" algn="l" rtl="0">
              <a:lnSpc>
                <a:spcPct val="1000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Pot-O-Gold: 100% towards financial commitment</a:t>
            </a:r>
            <a:endParaRPr sz="3600" b="0" i="0" u="none" strike="noStrike" cap="none" dirty="0">
              <a:solidFill>
                <a:srgbClr val="000000"/>
              </a:solidFill>
              <a:latin typeface="Tahoma"/>
              <a:ea typeface="Tahoma"/>
              <a:cs typeface="Tahoma"/>
              <a:sym typeface="Tahoma"/>
            </a:endParaRPr>
          </a:p>
          <a:p>
            <a:pPr marL="12700" marR="7331075" lvl="0" indent="0" algn="l" rtl="0">
              <a:lnSpc>
                <a:spcPct val="2326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 </a:t>
            </a:r>
            <a:r>
              <a:rPr lang="en-US" sz="3600" b="0" i="0" u="none" strike="noStrike" cap="none" dirty="0" err="1">
                <a:solidFill>
                  <a:srgbClr val="FDFDFD"/>
                </a:solidFill>
                <a:latin typeface="Tahoma"/>
                <a:ea typeface="Tahoma"/>
                <a:cs typeface="Tahoma"/>
                <a:sym typeface="Tahoma"/>
              </a:rPr>
              <a:t>FunRun</a:t>
            </a:r>
            <a:r>
              <a:rPr lang="en-US" sz="3600" b="0" i="0" u="none" strike="noStrike" cap="none" dirty="0">
                <a:solidFill>
                  <a:srgbClr val="FDFDFD"/>
                </a:solidFill>
                <a:latin typeface="Tahoma"/>
                <a:ea typeface="Tahoma"/>
                <a:cs typeface="Tahoma"/>
                <a:sym typeface="Tahoma"/>
              </a:rPr>
              <a:t>: 50% towards financial commitment</a:t>
            </a:r>
            <a:endParaRPr sz="3600" b="0" i="0" u="none" strike="noStrike" cap="none" dirty="0">
              <a:solidFill>
                <a:srgbClr val="000000"/>
              </a:solidFill>
              <a:latin typeface="Tahoma"/>
              <a:ea typeface="Tahoma"/>
              <a:cs typeface="Tahoma"/>
              <a:sym typeface="Tahoma"/>
            </a:endParaRPr>
          </a:p>
          <a:p>
            <a:pPr marL="0" marR="0" lvl="0" indent="0" algn="l" rtl="0">
              <a:lnSpc>
                <a:spcPct val="100000"/>
              </a:lnSpc>
              <a:spcBef>
                <a:spcPts val="705"/>
              </a:spcBef>
              <a:spcAft>
                <a:spcPts val="0"/>
              </a:spcAft>
              <a:buNone/>
            </a:pPr>
            <a:endParaRPr sz="3600" dirty="0">
              <a:latin typeface="Tahoma"/>
              <a:ea typeface="Tahoma"/>
              <a:cs typeface="Tahoma"/>
              <a:sym typeface="Tahoma"/>
            </a:endParaRPr>
          </a:p>
          <a:p>
            <a:pPr marL="0" marR="0" lvl="0" indent="0" algn="l" rtl="0">
              <a:lnSpc>
                <a:spcPct val="100000"/>
              </a:lnSpc>
              <a:spcBef>
                <a:spcPts val="705"/>
              </a:spcBef>
              <a:spcAft>
                <a:spcPts val="0"/>
              </a:spcAft>
              <a:buNone/>
            </a:pPr>
            <a:endParaRPr sz="3600" dirty="0">
              <a:latin typeface="Tahoma"/>
              <a:ea typeface="Tahoma"/>
              <a:cs typeface="Tahoma"/>
              <a:sym typeface="Tahoma"/>
            </a:endParaRPr>
          </a:p>
          <a:p>
            <a:pPr marL="0" marR="0" lvl="0" indent="0" algn="l" rtl="0">
              <a:lnSpc>
                <a:spcPct val="100000"/>
              </a:lnSpc>
              <a:spcBef>
                <a:spcPts val="705"/>
              </a:spcBef>
              <a:spcAft>
                <a:spcPts val="0"/>
              </a:spcAft>
              <a:buNone/>
            </a:pPr>
            <a:endParaRPr sz="3600" dirty="0">
              <a:latin typeface="Tahoma"/>
              <a:ea typeface="Tahoma"/>
              <a:cs typeface="Tahoma"/>
              <a:sym typeface="Tahoma"/>
            </a:endParaRPr>
          </a:p>
          <a:p>
            <a:pPr marL="0" marR="0" lvl="0" indent="0" algn="l" rtl="0">
              <a:lnSpc>
                <a:spcPct val="100000"/>
              </a:lnSpc>
              <a:spcBef>
                <a:spcPts val="705"/>
              </a:spcBef>
              <a:spcAft>
                <a:spcPts val="0"/>
              </a:spcAft>
              <a:buNone/>
            </a:pPr>
            <a:endParaRPr sz="3600" dirty="0">
              <a:latin typeface="Tahoma"/>
              <a:ea typeface="Tahoma"/>
              <a:cs typeface="Tahoma"/>
              <a:sym typeface="Tahoma"/>
            </a:endParaRPr>
          </a:p>
          <a:p>
            <a:pPr marL="457200" marR="7412990" lvl="0" indent="0" algn="l" rtl="0">
              <a:lnSpc>
                <a:spcPct val="116300"/>
              </a:lnSpc>
              <a:spcBef>
                <a:spcPts val="0"/>
              </a:spcBef>
              <a:spcAft>
                <a:spcPts val="0"/>
              </a:spcAft>
              <a:buNone/>
            </a:pPr>
            <a:endParaRPr sz="3600" b="0" i="0" u="none" strike="noStrike" cap="none" dirty="0">
              <a:solidFill>
                <a:srgbClr val="FDFDFD"/>
              </a:solidFill>
              <a:latin typeface="Tahoma"/>
              <a:ea typeface="Tahoma"/>
              <a:cs typeface="Tahoma"/>
              <a:sym typeface="Tahoma"/>
            </a:endParaRPr>
          </a:p>
          <a:p>
            <a:pPr marL="457200" marR="7412990" lvl="0" indent="0" algn="l" rtl="0">
              <a:lnSpc>
                <a:spcPct val="116300"/>
              </a:lnSpc>
              <a:spcBef>
                <a:spcPts val="0"/>
              </a:spcBef>
              <a:spcAft>
                <a:spcPts val="0"/>
              </a:spcAft>
              <a:buNone/>
            </a:pPr>
            <a:endParaRPr sz="3600" dirty="0">
              <a:solidFill>
                <a:srgbClr val="FDFDFD"/>
              </a:solidFill>
              <a:latin typeface="Tahoma"/>
              <a:ea typeface="Tahoma"/>
              <a:cs typeface="Tahoma"/>
              <a:sym typeface="Tahoma"/>
            </a:endParaRPr>
          </a:p>
          <a:p>
            <a:pPr marL="457200" marR="7412990" lvl="0" indent="0" algn="l" rtl="0">
              <a:lnSpc>
                <a:spcPct val="116300"/>
              </a:lnSpc>
              <a:spcBef>
                <a:spcPts val="0"/>
              </a:spcBef>
              <a:spcAft>
                <a:spcPts val="0"/>
              </a:spcAft>
              <a:buNone/>
            </a:pPr>
            <a:endParaRPr sz="3600" dirty="0">
              <a:solidFill>
                <a:srgbClr val="FDFDFD"/>
              </a:solidFill>
              <a:latin typeface="Tahoma"/>
              <a:ea typeface="Tahoma"/>
              <a:cs typeface="Tahoma"/>
              <a:sym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8"/>
          <p:cNvSpPr txBox="1">
            <a:spLocks noGrp="1"/>
          </p:cNvSpPr>
          <p:nvPr>
            <p:ph type="ctrTitle"/>
          </p:nvPr>
        </p:nvSpPr>
        <p:spPr>
          <a:xfrm>
            <a:off x="3652026" y="592852"/>
            <a:ext cx="10983947" cy="12446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SzPts val="1400"/>
              <a:buNone/>
            </a:pPr>
            <a:r>
              <a:rPr lang="en-US"/>
              <a:t>Service Requirement</a:t>
            </a:r>
            <a:endParaRPr/>
          </a:p>
        </p:txBody>
      </p:sp>
      <p:sp>
        <p:nvSpPr>
          <p:cNvPr id="106" name="Google Shape;106;p8"/>
          <p:cNvSpPr txBox="1"/>
          <p:nvPr/>
        </p:nvSpPr>
        <p:spPr>
          <a:xfrm>
            <a:off x="1016000" y="2690572"/>
            <a:ext cx="17023800" cy="5795674"/>
          </a:xfrm>
          <a:prstGeom prst="rect">
            <a:avLst/>
          </a:prstGeom>
          <a:noFill/>
          <a:ln>
            <a:noFill/>
          </a:ln>
        </p:spPr>
        <p:txBody>
          <a:bodyPr spcFirstLastPara="1" wrap="square" lIns="0" tIns="12050" rIns="0" bIns="0" anchor="t" anchorCtr="0">
            <a:spAutoFit/>
          </a:bodyPr>
          <a:lstStyle/>
          <a:p>
            <a:pPr marL="12700" marR="5080" lvl="0" indent="0" algn="l" rtl="0">
              <a:lnSpc>
                <a:spcPct val="1163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The Diocese requires volunteers to take the Safe Environment program training online class and to have a Level II fingerprint background screening done to volunteer. Clearance is good for 5 years. (Details on the Parents' Club Page)</a:t>
            </a:r>
            <a:endParaRPr sz="3600" b="0" i="0" u="none" strike="noStrike" cap="none" dirty="0">
              <a:solidFill>
                <a:srgbClr val="FDFDFD"/>
              </a:solidFill>
              <a:latin typeface="Tahoma"/>
              <a:ea typeface="Tahoma"/>
              <a:cs typeface="Tahoma"/>
              <a:sym typeface="Tahoma"/>
            </a:endParaRPr>
          </a:p>
          <a:p>
            <a:pPr marL="12700" marR="5080" lvl="0" indent="0" algn="l" rtl="0">
              <a:lnSpc>
                <a:spcPct val="116300"/>
              </a:lnSpc>
              <a:spcBef>
                <a:spcPts val="0"/>
              </a:spcBef>
              <a:spcAft>
                <a:spcPts val="0"/>
              </a:spcAft>
              <a:buClr>
                <a:srgbClr val="000000"/>
              </a:buClr>
              <a:buSzPts val="3600"/>
              <a:buFont typeface="Arial"/>
              <a:buNone/>
            </a:pPr>
            <a:endParaRPr sz="3600" b="0" i="0" u="none" strike="noStrike" cap="none" dirty="0">
              <a:solidFill>
                <a:srgbClr val="FDFDFD"/>
              </a:solidFill>
              <a:latin typeface="Tahoma"/>
              <a:ea typeface="Tahoma"/>
              <a:cs typeface="Tahoma"/>
              <a:sym typeface="Tahoma"/>
            </a:endParaRPr>
          </a:p>
          <a:p>
            <a:pPr marL="12700" marR="5080" lvl="0" indent="0" algn="l" rtl="0">
              <a:lnSpc>
                <a:spcPct val="116300"/>
              </a:lnSpc>
              <a:spcBef>
                <a:spcPts val="0"/>
              </a:spcBef>
              <a:spcAft>
                <a:spcPts val="0"/>
              </a:spcAft>
              <a:buClr>
                <a:srgbClr val="000000"/>
              </a:buClr>
              <a:buSzPts val="3600"/>
              <a:buFont typeface="Arial"/>
              <a:buNone/>
            </a:pPr>
            <a:endParaRPr sz="3600" b="0" i="0" u="none" strike="noStrike" cap="none" dirty="0">
              <a:solidFill>
                <a:srgbClr val="FDFDFD"/>
              </a:solidFill>
              <a:latin typeface="Tahoma"/>
              <a:ea typeface="Tahoma"/>
              <a:cs typeface="Tahoma"/>
              <a:sym typeface="Tahoma"/>
            </a:endParaRPr>
          </a:p>
          <a:p>
            <a:pPr marL="12700" marR="5080" lvl="0" indent="0" algn="l" rtl="0">
              <a:lnSpc>
                <a:spcPct val="1163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Closest locations to go to for the screenings/fingerprints:</a:t>
            </a:r>
            <a:endParaRPr sz="3600" b="0" i="0" u="none" strike="noStrike" cap="none" dirty="0">
              <a:solidFill>
                <a:srgbClr val="FDFDFD"/>
              </a:solidFill>
              <a:latin typeface="Tahoma"/>
              <a:ea typeface="Tahoma"/>
              <a:cs typeface="Tahoma"/>
              <a:sym typeface="Tahoma"/>
            </a:endParaRPr>
          </a:p>
          <a:p>
            <a:pPr marL="457200" marR="5080" lvl="0" indent="-457200" algn="l" rtl="0">
              <a:lnSpc>
                <a:spcPct val="116300"/>
              </a:lnSpc>
              <a:spcBef>
                <a:spcPts val="0"/>
              </a:spcBef>
              <a:spcAft>
                <a:spcPts val="0"/>
              </a:spcAft>
              <a:buClr>
                <a:srgbClr val="FDFDFD"/>
              </a:buClr>
              <a:buSzPts val="3600"/>
              <a:buFont typeface="Tahoma"/>
              <a:buAutoNum type="arabicPeriod"/>
            </a:pPr>
            <a:r>
              <a:rPr lang="en-US" sz="3600" dirty="0">
                <a:solidFill>
                  <a:srgbClr val="FDFDFD"/>
                </a:solidFill>
                <a:latin typeface="Tahoma"/>
                <a:ea typeface="Tahoma"/>
                <a:cs typeface="Tahoma"/>
                <a:sym typeface="Tahoma"/>
              </a:rPr>
              <a:t>St. Lawrence Catholic School </a:t>
            </a:r>
            <a:endParaRPr lang="en-US" sz="3600" b="0" i="0" u="none" strike="noStrike" cap="none" dirty="0">
              <a:solidFill>
                <a:srgbClr val="FDFDFD"/>
              </a:solidFill>
              <a:latin typeface="Tahoma"/>
              <a:ea typeface="Tahoma"/>
              <a:cs typeface="Tahoma"/>
              <a:sym typeface="Tahoma"/>
            </a:endParaRPr>
          </a:p>
          <a:p>
            <a:pPr marL="457200" marR="5080" lvl="0" indent="-457200" algn="l" rtl="0">
              <a:lnSpc>
                <a:spcPct val="116300"/>
              </a:lnSpc>
              <a:spcBef>
                <a:spcPts val="0"/>
              </a:spcBef>
              <a:spcAft>
                <a:spcPts val="0"/>
              </a:spcAft>
              <a:buClr>
                <a:srgbClr val="FDFDFD"/>
              </a:buClr>
              <a:buSzPts val="3600"/>
              <a:buFont typeface="Tahoma"/>
              <a:buAutoNum type="arabicPeriod"/>
            </a:pPr>
            <a:r>
              <a:rPr lang="en-US" sz="3600" b="0" i="0" u="none" strike="noStrike" cap="none" dirty="0">
                <a:solidFill>
                  <a:srgbClr val="FDFDFD"/>
                </a:solidFill>
                <a:latin typeface="Tahoma"/>
                <a:ea typeface="Tahoma"/>
                <a:cs typeface="Tahoma"/>
                <a:sym typeface="Tahoma"/>
              </a:rPr>
              <a:t>Christ the King Catholic Church</a:t>
            </a:r>
            <a:endParaRPr sz="3600" b="0" i="0" u="none" strike="noStrike" cap="none" dirty="0">
              <a:solidFill>
                <a:srgbClr val="FDFDFD"/>
              </a:solidFill>
              <a:latin typeface="Tahoma"/>
              <a:ea typeface="Tahoma"/>
              <a:cs typeface="Tahoma"/>
              <a:sym typeface="Tahoma"/>
            </a:endParaRPr>
          </a:p>
          <a:p>
            <a:pPr marL="457200" marR="5080" lvl="0" indent="-457200" algn="l" rtl="0">
              <a:lnSpc>
                <a:spcPct val="116300"/>
              </a:lnSpc>
              <a:spcBef>
                <a:spcPts val="0"/>
              </a:spcBef>
              <a:spcAft>
                <a:spcPts val="0"/>
              </a:spcAft>
              <a:buClr>
                <a:srgbClr val="FDFDFD"/>
              </a:buClr>
              <a:buSzPts val="3600"/>
              <a:buFont typeface="Tahoma"/>
              <a:buAutoNum type="arabicPeriod"/>
            </a:pPr>
            <a:r>
              <a:rPr lang="en-US" sz="3600" b="0" i="0" u="none" strike="noStrike" cap="none" dirty="0">
                <a:solidFill>
                  <a:srgbClr val="FDFDFD"/>
                </a:solidFill>
                <a:latin typeface="Tahoma"/>
                <a:ea typeface="Tahoma"/>
                <a:cs typeface="Tahoma"/>
                <a:sym typeface="Tahoma"/>
              </a:rPr>
              <a:t>Our Lady of the Rosary (in Land o Lakes)</a:t>
            </a:r>
            <a:endParaRPr sz="3600" b="0" i="0" u="none" strike="noStrike" cap="none" dirty="0">
              <a:solidFill>
                <a:srgbClr val="FDFDFD"/>
              </a:solidFill>
              <a:latin typeface="Tahoma"/>
              <a:ea typeface="Tahoma"/>
              <a:cs typeface="Tahoma"/>
              <a:sym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9"/>
          <p:cNvSpPr txBox="1">
            <a:spLocks noGrp="1"/>
          </p:cNvSpPr>
          <p:nvPr>
            <p:ph type="title"/>
          </p:nvPr>
        </p:nvSpPr>
        <p:spPr>
          <a:xfrm>
            <a:off x="2875005" y="433461"/>
            <a:ext cx="12439136" cy="1243930"/>
          </a:xfrm>
          <a:prstGeom prst="rect">
            <a:avLst/>
          </a:prstGeom>
          <a:noFill/>
          <a:ln>
            <a:noFill/>
          </a:ln>
        </p:spPr>
        <p:txBody>
          <a:bodyPr spcFirstLastPara="1" wrap="square" lIns="0" tIns="12700" rIns="0" bIns="0" anchor="t" anchorCtr="0">
            <a:spAutoFit/>
          </a:bodyPr>
          <a:lstStyle/>
          <a:p>
            <a:pPr marL="2206625" lvl="0" indent="0" algn="l" rtl="0">
              <a:lnSpc>
                <a:spcPct val="100000"/>
              </a:lnSpc>
              <a:spcBef>
                <a:spcPts val="0"/>
              </a:spcBef>
              <a:spcAft>
                <a:spcPts val="0"/>
              </a:spcAft>
              <a:buSzPts val="1400"/>
              <a:buNone/>
            </a:pPr>
            <a:r>
              <a:rPr lang="en-US" dirty="0">
                <a:latin typeface="Tahoma"/>
                <a:ea typeface="Tahoma"/>
                <a:cs typeface="Tahoma"/>
                <a:sym typeface="Tahoma"/>
              </a:rPr>
              <a:t>Celtic Pride Days</a:t>
            </a:r>
            <a:endParaRPr lang="en-US" dirty="0"/>
          </a:p>
        </p:txBody>
      </p:sp>
      <p:pic>
        <p:nvPicPr>
          <p:cNvPr id="113" name="Google Shape;113;p9"/>
          <p:cNvPicPr preferRelativeResize="0"/>
          <p:nvPr/>
        </p:nvPicPr>
        <p:blipFill rotWithShape="1">
          <a:blip r:embed="rId3">
            <a:alphaModFix/>
          </a:blip>
          <a:srcRect/>
          <a:stretch/>
        </p:blipFill>
        <p:spPr>
          <a:xfrm>
            <a:off x="1686281" y="2891173"/>
            <a:ext cx="161925" cy="161924"/>
          </a:xfrm>
          <a:prstGeom prst="rect">
            <a:avLst/>
          </a:prstGeom>
          <a:noFill/>
          <a:ln>
            <a:noFill/>
          </a:ln>
        </p:spPr>
      </p:pic>
      <p:sp>
        <p:nvSpPr>
          <p:cNvPr id="115" name="Google Shape;115;p9"/>
          <p:cNvSpPr txBox="1"/>
          <p:nvPr/>
        </p:nvSpPr>
        <p:spPr>
          <a:xfrm>
            <a:off x="1283056" y="1932184"/>
            <a:ext cx="14518640" cy="1941814"/>
          </a:xfrm>
          <a:prstGeom prst="rect">
            <a:avLst/>
          </a:prstGeom>
          <a:noFill/>
          <a:ln>
            <a:noFill/>
          </a:ln>
        </p:spPr>
        <p:txBody>
          <a:bodyPr spcFirstLastPara="1" wrap="square" lIns="0" tIns="101600" rIns="0" bIns="0" anchor="t" anchorCtr="0">
            <a:spAutoFit/>
          </a:bodyPr>
          <a:lstStyle/>
          <a:p>
            <a:pPr marL="12700" marR="0" lvl="0" indent="0" algn="just" rtl="0">
              <a:lnSpc>
                <a:spcPct val="100000"/>
              </a:lnSpc>
              <a:spcBef>
                <a:spcPts val="0"/>
              </a:spcBef>
              <a:spcAft>
                <a:spcPts val="0"/>
              </a:spcAft>
              <a:buClr>
                <a:srgbClr val="000000"/>
              </a:buClr>
              <a:buSzPts val="3600"/>
              <a:buFont typeface="Arial"/>
              <a:buNone/>
            </a:pPr>
            <a:r>
              <a:rPr lang="en-US" sz="3600" b="0" i="0" u="none" strike="noStrike" cap="none" dirty="0">
                <a:solidFill>
                  <a:srgbClr val="FDFDFD"/>
                </a:solidFill>
                <a:latin typeface="Tahoma"/>
                <a:ea typeface="Tahoma"/>
                <a:cs typeface="Tahoma"/>
                <a:sym typeface="Tahoma"/>
              </a:rPr>
              <a:t>Dress Down Days:</a:t>
            </a:r>
            <a:endParaRPr sz="3600" b="0" i="0" u="none" strike="noStrike" cap="none" dirty="0">
              <a:solidFill>
                <a:srgbClr val="000000"/>
              </a:solidFill>
              <a:latin typeface="Tahoma"/>
              <a:ea typeface="Tahoma"/>
              <a:cs typeface="Tahoma"/>
              <a:sym typeface="Tahoma"/>
            </a:endParaRPr>
          </a:p>
          <a:p>
            <a:pPr marL="793750" marR="62230" lvl="0" indent="0" algn="just" rtl="0">
              <a:lnSpc>
                <a:spcPct val="116300"/>
              </a:lnSpc>
              <a:spcBef>
                <a:spcPts val="0"/>
              </a:spcBef>
              <a:spcAft>
                <a:spcPts val="0"/>
              </a:spcAft>
              <a:buClr>
                <a:srgbClr val="000000"/>
              </a:buClr>
              <a:buSzPts val="3600"/>
              <a:buFont typeface="Arial"/>
              <a:buNone/>
            </a:pPr>
            <a:r>
              <a:rPr lang="en-US" sz="3600" dirty="0">
                <a:solidFill>
                  <a:srgbClr val="FDFDFD"/>
                </a:solidFill>
                <a:latin typeface="Tahoma"/>
                <a:ea typeface="Tahoma"/>
                <a:cs typeface="Tahoma"/>
                <a:sym typeface="Tahoma"/>
              </a:rPr>
              <a:t>Assembly days (one Friday per month) &amp; Special Event days as designated below</a:t>
            </a:r>
            <a:endParaRPr sz="3600" b="0" i="0" u="none" strike="noStrike" cap="none" dirty="0">
              <a:solidFill>
                <a:srgbClr val="000000"/>
              </a:solidFill>
              <a:latin typeface="Tahoma"/>
              <a:ea typeface="Tahoma"/>
              <a:cs typeface="Tahoma"/>
              <a:sym typeface="Tahoma"/>
            </a:endParaRPr>
          </a:p>
        </p:txBody>
      </p:sp>
      <p:pic>
        <p:nvPicPr>
          <p:cNvPr id="5" name="Picture 4" descr="A list of clothes for a celtic pride&#10;&#10;Description automatically generated">
            <a:extLst>
              <a:ext uri="{FF2B5EF4-FFF2-40B4-BE49-F238E27FC236}">
                <a16:creationId xmlns:a16="http://schemas.microsoft.com/office/drawing/2014/main" id="{CA8A5944-B7A0-FD3E-7037-B209E8B76942}"/>
              </a:ext>
            </a:extLst>
          </p:cNvPr>
          <p:cNvPicPr>
            <a:picLocks noChangeAspect="1"/>
          </p:cNvPicPr>
          <p:nvPr/>
        </p:nvPicPr>
        <p:blipFill>
          <a:blip r:embed="rId4"/>
          <a:stretch>
            <a:fillRect/>
          </a:stretch>
        </p:blipFill>
        <p:spPr>
          <a:xfrm>
            <a:off x="3855308" y="3873998"/>
            <a:ext cx="11318790" cy="630413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DFDFD"/>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3007</TotalTime>
  <Words>1322</Words>
  <Application>Microsoft Office PowerPoint</Application>
  <PresentationFormat>Custom</PresentationFormat>
  <Paragraphs>181</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Tahoma</vt:lpstr>
      <vt:lpstr>Arial</vt:lpstr>
      <vt:lpstr>Trebuchet MS</vt:lpstr>
      <vt:lpstr>Calibri</vt:lpstr>
      <vt:lpstr>Lucida Sans</vt:lpstr>
      <vt:lpstr>Office Theme</vt:lpstr>
      <vt:lpstr>PowerPoint Presentation</vt:lpstr>
      <vt:lpstr>Parents' Club Board</vt:lpstr>
      <vt:lpstr>What is Parents' Club</vt:lpstr>
      <vt:lpstr>How do you participate?</vt:lpstr>
      <vt:lpstr>Fundraising Recap 2023-2024</vt:lpstr>
      <vt:lpstr>Fundraising Goals 2024-2025</vt:lpstr>
      <vt:lpstr>Financial Commitment</vt:lpstr>
      <vt:lpstr>Service Requirement</vt:lpstr>
      <vt:lpstr>Celtic Pride Days</vt:lpstr>
      <vt:lpstr>Celtic Pride Days</vt:lpstr>
      <vt:lpstr>Upcoming Events:</vt:lpstr>
      <vt:lpstr>Chairs/Clubs</vt:lpstr>
      <vt:lpstr>Stay Connected</vt:lpstr>
      <vt:lpstr>x2VOL</vt:lpstr>
      <vt:lpstr>x2VOL</vt:lpstr>
      <vt:lpstr>x2VOL Step 4: Click "St. Lawrence Catholic School Parents Club"</vt:lpstr>
      <vt:lpstr>x2VOL</vt:lpstr>
      <vt:lpstr>x2VOL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Lopez</dc:creator>
  <cp:lastModifiedBy>Jeremy Guerra</cp:lastModifiedBy>
  <cp:revision>3</cp:revision>
  <cp:lastPrinted>2024-08-14T01:00:24Z</cp:lastPrinted>
  <dcterms:created xsi:type="dcterms:W3CDTF">2022-08-24T23:15:29Z</dcterms:created>
  <dcterms:modified xsi:type="dcterms:W3CDTF">2024-08-14T01:10:43Z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2022-08-24T00:00:00Z</vt:filetime>
  </property>
  <property fmtid="{D5CDD505-2E9C-101B-9397-08002B2CF9AE}" pid="3" name="Creator">
    <vt:lpwstr>Canva</vt:lpwstr>
  </property>
  <property fmtid="{D5CDD505-2E9C-101B-9397-08002B2CF9AE}" pid="4" name="Producer">
    <vt:lpwstr>Canva</vt:lpwstr>
  </property>
  <property fmtid="{D5CDD505-2E9C-101B-9397-08002B2CF9AE}" pid="5" name="LastSaved">
    <vt:filetime>2022-08-24T00:00:00Z</vt:filetime>
  </property>
</Properties>
</file>